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58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88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024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96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68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99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36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55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66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409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90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90A63-1988-40E6-BC24-75F617304422}" type="datetimeFigureOut">
              <a:rPr lang="it-IT" smtClean="0"/>
              <a:t>08/02/2024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CAA0D-C81C-419E-A664-31514E40D3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9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aerialconventionexperience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erialconventionexperience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05242" y="448177"/>
            <a:ext cx="10515600" cy="1325563"/>
          </a:xfrm>
        </p:spPr>
        <p:txBody>
          <a:bodyPr/>
          <a:lstStyle/>
          <a:p>
            <a:r>
              <a:rPr lang="it-IT" b="1" dirty="0" err="1" smtClean="0"/>
              <a:t>Where</a:t>
            </a:r>
            <a:r>
              <a:rPr lang="it-IT" b="1" dirty="0" smtClean="0"/>
              <a:t>?</a:t>
            </a:r>
            <a:endParaRPr lang="it-IT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75" y="2870481"/>
            <a:ext cx="4096633" cy="230435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28672" y="3403025"/>
            <a:ext cx="3871608" cy="5823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Palermo, Spazio </a:t>
            </a:r>
            <a:r>
              <a:rPr lang="it-IT" dirty="0" err="1" smtClean="0">
                <a:solidFill>
                  <a:schemeClr val="tx1"/>
                </a:solidFill>
              </a:rPr>
              <a:t>Euphoria</a:t>
            </a:r>
            <a:endParaRPr lang="it-IT" dirty="0" smtClean="0">
              <a:solidFill>
                <a:schemeClr val="tx1"/>
              </a:solidFill>
            </a:endParaRP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Via </a:t>
            </a:r>
            <a:r>
              <a:rPr lang="it-IT" dirty="0" err="1" smtClean="0">
                <a:solidFill>
                  <a:schemeClr val="tx1"/>
                </a:solidFill>
              </a:rPr>
              <a:t>emilia</a:t>
            </a:r>
            <a:r>
              <a:rPr lang="it-IT" dirty="0" smtClean="0">
                <a:solidFill>
                  <a:schemeClr val="tx1"/>
                </a:solidFill>
              </a:rPr>
              <a:t> 4, 90144 </a:t>
            </a:r>
            <a:r>
              <a:rPr lang="it-IT" dirty="0" err="1" smtClean="0">
                <a:solidFill>
                  <a:schemeClr val="tx1"/>
                </a:solidFill>
              </a:rPr>
              <a:t>palermo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808075" y="4869837"/>
            <a:ext cx="4173167" cy="609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Misilmeri, ALL VOLANTE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Contrada </a:t>
            </a:r>
            <a:r>
              <a:rPr lang="it-IT" dirty="0" err="1">
                <a:solidFill>
                  <a:schemeClr val="tx1"/>
                </a:solidFill>
              </a:rPr>
              <a:t>scaniglia</a:t>
            </a:r>
            <a:r>
              <a:rPr lang="it-IT" dirty="0">
                <a:solidFill>
                  <a:schemeClr val="tx1"/>
                </a:solidFill>
              </a:rPr>
              <a:t>, 90036 Misilmeri PA</a:t>
            </a:r>
          </a:p>
        </p:txBody>
      </p:sp>
      <p:sp>
        <p:nvSpPr>
          <p:cNvPr id="9" name="Rettangolo 8"/>
          <p:cNvSpPr/>
          <p:nvPr/>
        </p:nvSpPr>
        <p:spPr>
          <a:xfrm>
            <a:off x="9059078" y="1478450"/>
            <a:ext cx="2403964" cy="3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smtClean="0">
                <a:solidFill>
                  <a:schemeClr val="tx1"/>
                </a:solidFill>
              </a:rPr>
              <a:t>DAL </a:t>
            </a:r>
            <a:r>
              <a:rPr lang="it-IT" b="1" smtClean="0">
                <a:solidFill>
                  <a:schemeClr val="tx1"/>
                </a:solidFill>
              </a:rPr>
              <a:t>25 </a:t>
            </a:r>
            <a:r>
              <a:rPr lang="it-IT" b="1" smtClean="0">
                <a:solidFill>
                  <a:schemeClr val="tx1"/>
                </a:solidFill>
              </a:rPr>
              <a:t>al </a:t>
            </a:r>
            <a:r>
              <a:rPr lang="it-IT" b="1" smtClean="0">
                <a:solidFill>
                  <a:schemeClr val="tx1"/>
                </a:solidFill>
              </a:rPr>
              <a:t>28 </a:t>
            </a:r>
            <a:r>
              <a:rPr lang="it-IT" b="1" dirty="0" smtClean="0">
                <a:solidFill>
                  <a:schemeClr val="tx1"/>
                </a:solidFill>
              </a:rPr>
              <a:t>aprile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699273" y="5630772"/>
            <a:ext cx="4559992" cy="11577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solidFill>
                  <a:schemeClr val="tx1"/>
                </a:solidFill>
              </a:rPr>
              <a:t>INFO DI BASE: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2 location (1 indoor and 1 outdoor) con posizione e indirizzi 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+ 9 </a:t>
            </a:r>
            <a:r>
              <a:rPr lang="it-IT" sz="1400" dirty="0" err="1" smtClean="0">
                <a:solidFill>
                  <a:schemeClr val="tx1"/>
                </a:solidFill>
              </a:rPr>
              <a:t>teacher</a:t>
            </a:r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dirty="0" smtClean="0">
                <a:solidFill>
                  <a:schemeClr val="tx1"/>
                </a:solidFill>
              </a:rPr>
              <a:t>+ 30 workshop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3 </a:t>
            </a:r>
            <a:r>
              <a:rPr lang="it-IT" sz="1400" dirty="0" err="1" smtClean="0">
                <a:solidFill>
                  <a:schemeClr val="tx1"/>
                </a:solidFill>
              </a:rPr>
              <a:t>different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levels</a:t>
            </a:r>
            <a:r>
              <a:rPr lang="it-IT" sz="1400" dirty="0" smtClean="0">
                <a:solidFill>
                  <a:schemeClr val="tx1"/>
                </a:solidFill>
              </a:rPr>
              <a:t> (open, </a:t>
            </a:r>
            <a:r>
              <a:rPr lang="it-IT" sz="1400" dirty="0" err="1" smtClean="0">
                <a:solidFill>
                  <a:schemeClr val="tx1"/>
                </a:solidFill>
              </a:rPr>
              <a:t>beg</a:t>
            </a:r>
            <a:r>
              <a:rPr lang="it-IT" sz="1400" dirty="0" smtClean="0">
                <a:solidFill>
                  <a:schemeClr val="tx1"/>
                </a:solidFill>
              </a:rPr>
              <a:t>/</a:t>
            </a:r>
            <a:r>
              <a:rPr lang="it-IT" sz="1400" dirty="0" err="1" smtClean="0">
                <a:solidFill>
                  <a:schemeClr val="tx1"/>
                </a:solidFill>
              </a:rPr>
              <a:t>int</a:t>
            </a:r>
            <a:r>
              <a:rPr lang="it-IT" sz="1400" dirty="0" smtClean="0">
                <a:solidFill>
                  <a:schemeClr val="tx1"/>
                </a:solidFill>
              </a:rPr>
              <a:t>, </a:t>
            </a:r>
            <a:r>
              <a:rPr lang="it-IT" sz="1400" dirty="0" err="1" smtClean="0">
                <a:solidFill>
                  <a:schemeClr val="tx1"/>
                </a:solidFill>
              </a:rPr>
              <a:t>int</a:t>
            </a:r>
            <a:r>
              <a:rPr lang="it-IT" sz="1400" dirty="0" smtClean="0">
                <a:solidFill>
                  <a:schemeClr val="tx1"/>
                </a:solidFill>
              </a:rPr>
              <a:t>/</a:t>
            </a:r>
            <a:r>
              <a:rPr lang="it-IT" sz="1400" dirty="0" err="1" smtClean="0">
                <a:solidFill>
                  <a:schemeClr val="tx1"/>
                </a:solidFill>
              </a:rPr>
              <a:t>adv</a:t>
            </a:r>
            <a:r>
              <a:rPr lang="it-IT" sz="1400" dirty="0" smtClean="0">
                <a:solidFill>
                  <a:schemeClr val="tx1"/>
                </a:solidFill>
              </a:rPr>
              <a:t>) 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2" b="29161"/>
          <a:stretch/>
        </p:blipFill>
        <p:spPr>
          <a:xfrm>
            <a:off x="0" y="62822"/>
            <a:ext cx="6860764" cy="287938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259265" y="739319"/>
            <a:ext cx="2616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/>
              <a:t>and </a:t>
            </a:r>
            <a:r>
              <a:rPr lang="it-IT" sz="4000" b="1" dirty="0" err="1"/>
              <a:t>When</a:t>
            </a:r>
            <a:r>
              <a:rPr lang="it-IT" sz="4000" b="1" dirty="0"/>
              <a:t>?</a:t>
            </a:r>
            <a:endParaRPr lang="it-IT" sz="4000" dirty="0"/>
          </a:p>
        </p:txBody>
      </p:sp>
      <p:sp>
        <p:nvSpPr>
          <p:cNvPr id="4" name="Ovale 3"/>
          <p:cNvSpPr/>
          <p:nvPr/>
        </p:nvSpPr>
        <p:spPr>
          <a:xfrm>
            <a:off x="1718198" y="4072052"/>
            <a:ext cx="2092556" cy="1204393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Foto delle </a:t>
            </a:r>
            <a:r>
              <a:rPr lang="it-IT" dirty="0" smtClean="0"/>
              <a:t>sala di spazio </a:t>
            </a:r>
            <a:r>
              <a:rPr lang="it-IT" dirty="0" err="1" smtClean="0"/>
              <a:t>euphoria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258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Schedule and </a:t>
            </a:r>
            <a:r>
              <a:rPr lang="it-IT" b="1" dirty="0" err="1" smtClean="0"/>
              <a:t>packages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09" y="2882833"/>
            <a:ext cx="5557736" cy="392931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4" y="2882833"/>
            <a:ext cx="5557735" cy="392931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606779" y="1479419"/>
            <a:ext cx="6047362" cy="101997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COUPON AVAILABLE</a:t>
            </a:r>
          </a:p>
          <a:p>
            <a:pPr algn="ctr"/>
            <a:r>
              <a:rPr lang="it-IT" sz="1400" b="1" dirty="0" smtClean="0"/>
              <a:t>EXTRAVAGANZA -10%, ATELIER 12 -10%</a:t>
            </a:r>
          </a:p>
          <a:p>
            <a:pPr algn="ctr"/>
            <a:r>
              <a:rPr lang="it-IT" sz="1400" b="1" dirty="0" smtClean="0"/>
              <a:t>SPAZIO EUPHORIA -15%, ALL VOLANTE -15%</a:t>
            </a:r>
          </a:p>
          <a:p>
            <a:pPr algn="ctr"/>
            <a:r>
              <a:rPr lang="it-IT" sz="1100" dirty="0" smtClean="0"/>
              <a:t>To </a:t>
            </a:r>
            <a:r>
              <a:rPr lang="it-IT" sz="1100" dirty="0" err="1" smtClean="0"/>
              <a:t>get</a:t>
            </a:r>
            <a:r>
              <a:rPr lang="it-IT" sz="1100" dirty="0" smtClean="0"/>
              <a:t> </a:t>
            </a:r>
            <a:r>
              <a:rPr lang="it-IT" sz="1100" dirty="0" err="1" smtClean="0"/>
              <a:t>your</a:t>
            </a:r>
            <a:r>
              <a:rPr lang="it-IT" sz="1100" dirty="0" smtClean="0"/>
              <a:t> coupon, </a:t>
            </a:r>
            <a:r>
              <a:rPr lang="it-IT" sz="1100" dirty="0" err="1" smtClean="0"/>
              <a:t>ask</a:t>
            </a:r>
            <a:r>
              <a:rPr lang="it-IT" sz="1100" dirty="0" smtClean="0"/>
              <a:t> to </a:t>
            </a:r>
            <a:r>
              <a:rPr lang="it-IT" sz="1100" dirty="0" err="1" smtClean="0"/>
              <a:t>your</a:t>
            </a:r>
            <a:r>
              <a:rPr lang="it-IT" sz="1100" dirty="0" smtClean="0"/>
              <a:t> </a:t>
            </a:r>
            <a:r>
              <a:rPr lang="it-IT" sz="1100" dirty="0" err="1" smtClean="0"/>
              <a:t>school</a:t>
            </a:r>
            <a:r>
              <a:rPr lang="it-IT" sz="1100" dirty="0" smtClean="0"/>
              <a:t> and </a:t>
            </a:r>
            <a:r>
              <a:rPr lang="it-IT" sz="1100" dirty="0" err="1" smtClean="0"/>
              <a:t>insert</a:t>
            </a:r>
            <a:r>
              <a:rPr lang="it-IT" sz="1100" dirty="0" smtClean="0"/>
              <a:t> the CODE </a:t>
            </a:r>
            <a:r>
              <a:rPr lang="it-IT" sz="1100" dirty="0" err="1" smtClean="0"/>
              <a:t>into</a:t>
            </a:r>
            <a:r>
              <a:rPr lang="it-IT" sz="1100" dirty="0" smtClean="0"/>
              <a:t> the </a:t>
            </a:r>
            <a:r>
              <a:rPr lang="it-IT" sz="1100" dirty="0" err="1" smtClean="0"/>
              <a:t>registration</a:t>
            </a:r>
            <a:r>
              <a:rPr lang="it-IT" sz="1100" dirty="0" smtClean="0"/>
              <a:t> </a:t>
            </a:r>
            <a:r>
              <a:rPr lang="it-IT" sz="1100" dirty="0" err="1" smtClean="0"/>
              <a:t>form</a:t>
            </a:r>
            <a:r>
              <a:rPr lang="it-IT" sz="1100" dirty="0" smtClean="0"/>
              <a:t> </a:t>
            </a:r>
            <a:r>
              <a:rPr lang="it-IT" sz="1100" dirty="0" err="1" smtClean="0"/>
              <a:t>before</a:t>
            </a:r>
            <a:r>
              <a:rPr lang="it-IT" sz="1100" dirty="0" smtClean="0"/>
              <a:t> </a:t>
            </a:r>
            <a:r>
              <a:rPr lang="it-IT" sz="1100" dirty="0" err="1" smtClean="0"/>
              <a:t>payment</a:t>
            </a:r>
            <a:endParaRPr lang="it-IT" sz="1100" dirty="0" smtClean="0"/>
          </a:p>
          <a:p>
            <a:pPr algn="ctr"/>
            <a:endParaRPr lang="it-IT" sz="1100" dirty="0"/>
          </a:p>
        </p:txBody>
      </p:sp>
      <p:sp>
        <p:nvSpPr>
          <p:cNvPr id="8" name="Rettangolo 7"/>
          <p:cNvSpPr/>
          <p:nvPr/>
        </p:nvSpPr>
        <p:spPr>
          <a:xfrm>
            <a:off x="1542813" y="1382231"/>
            <a:ext cx="2699895" cy="135473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EARLY BIRD (</a:t>
            </a:r>
            <a:r>
              <a:rPr lang="it-IT" sz="1400" b="1" dirty="0" err="1" smtClean="0">
                <a:solidFill>
                  <a:schemeClr val="tx1"/>
                </a:solidFill>
              </a:rPr>
              <a:t>until</a:t>
            </a:r>
            <a:r>
              <a:rPr lang="it-IT" sz="1400" b="1" dirty="0" smtClean="0">
                <a:solidFill>
                  <a:schemeClr val="tx1"/>
                </a:solidFill>
              </a:rPr>
              <a:t> 29° </a:t>
            </a:r>
            <a:r>
              <a:rPr lang="it-IT" sz="1400" b="1" dirty="0" err="1" smtClean="0">
                <a:solidFill>
                  <a:schemeClr val="tx1"/>
                </a:solidFill>
              </a:rPr>
              <a:t>february</a:t>
            </a:r>
            <a:r>
              <a:rPr lang="it-IT" sz="14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 WORKSHOP PACK OFFER: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10 </a:t>
            </a:r>
            <a:r>
              <a:rPr lang="it-IT" sz="1400" dirty="0" err="1" smtClean="0">
                <a:solidFill>
                  <a:schemeClr val="tx1"/>
                </a:solidFill>
              </a:rPr>
              <a:t>ws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strike="sngStrike" dirty="0" smtClean="0">
                <a:solidFill>
                  <a:schemeClr val="tx1"/>
                </a:solidFill>
              </a:rPr>
              <a:t>900€</a:t>
            </a:r>
            <a:r>
              <a:rPr lang="it-IT" sz="1400" dirty="0" smtClean="0">
                <a:solidFill>
                  <a:schemeClr val="tx1"/>
                </a:solidFill>
              </a:rPr>
              <a:t> 700€</a:t>
            </a:r>
          </a:p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7 </a:t>
            </a:r>
            <a:r>
              <a:rPr lang="it-IT" sz="1400" dirty="0" err="1" smtClean="0">
                <a:solidFill>
                  <a:schemeClr val="tx1"/>
                </a:solidFill>
              </a:rPr>
              <a:t>ws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strike="sngStrike" dirty="0" smtClean="0">
                <a:solidFill>
                  <a:schemeClr val="tx1"/>
                </a:solidFill>
              </a:rPr>
              <a:t>700€ </a:t>
            </a:r>
            <a:r>
              <a:rPr lang="it-IT" sz="1400" dirty="0" smtClean="0">
                <a:solidFill>
                  <a:schemeClr val="tx1"/>
                </a:solidFill>
              </a:rPr>
              <a:t>550 </a:t>
            </a:r>
            <a:r>
              <a:rPr lang="it-IT" sz="1400" dirty="0">
                <a:solidFill>
                  <a:schemeClr val="tx1"/>
                </a:solidFill>
              </a:rPr>
              <a:t>€</a:t>
            </a:r>
            <a:endParaRPr lang="it-IT" sz="1400" dirty="0" smtClean="0">
              <a:solidFill>
                <a:schemeClr val="tx1"/>
              </a:solidFill>
            </a:endParaRPr>
          </a:p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5 </a:t>
            </a:r>
            <a:r>
              <a:rPr lang="it-IT" sz="1400" dirty="0" err="1" smtClean="0">
                <a:solidFill>
                  <a:schemeClr val="tx1"/>
                </a:solidFill>
              </a:rPr>
              <a:t>ws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strike="sngStrike" dirty="0" smtClean="0">
                <a:solidFill>
                  <a:schemeClr val="tx1"/>
                </a:solidFill>
              </a:rPr>
              <a:t>520€</a:t>
            </a:r>
            <a:r>
              <a:rPr lang="it-IT" sz="1400" dirty="0" smtClean="0">
                <a:solidFill>
                  <a:schemeClr val="tx1"/>
                </a:solidFill>
              </a:rPr>
              <a:t> 400 </a:t>
            </a:r>
            <a:r>
              <a:rPr lang="it-IT" sz="1400" dirty="0">
                <a:solidFill>
                  <a:schemeClr val="tx1"/>
                </a:solidFill>
              </a:rPr>
              <a:t>€</a:t>
            </a:r>
            <a:endParaRPr lang="it-IT" sz="1400" dirty="0" smtClean="0">
              <a:solidFill>
                <a:schemeClr val="tx1"/>
              </a:solidFill>
            </a:endParaRPr>
          </a:p>
          <a:p>
            <a:pPr algn="ctr"/>
            <a:r>
              <a:rPr lang="it-IT" sz="1400" dirty="0" smtClean="0">
                <a:solidFill>
                  <a:schemeClr val="tx1"/>
                </a:solidFill>
              </a:rPr>
              <a:t>3 </a:t>
            </a:r>
            <a:r>
              <a:rPr lang="it-IT" sz="1400" dirty="0" err="1" smtClean="0">
                <a:solidFill>
                  <a:schemeClr val="tx1"/>
                </a:solidFill>
              </a:rPr>
              <a:t>ws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strike="sngStrike" dirty="0" smtClean="0">
                <a:solidFill>
                  <a:schemeClr val="tx1"/>
                </a:solidFill>
              </a:rPr>
              <a:t>330€</a:t>
            </a:r>
            <a:r>
              <a:rPr lang="it-IT" sz="1400" dirty="0" smtClean="0">
                <a:solidFill>
                  <a:schemeClr val="tx1"/>
                </a:solidFill>
              </a:rPr>
              <a:t> 250</a:t>
            </a:r>
            <a:r>
              <a:rPr lang="it-IT" sz="1400" dirty="0">
                <a:solidFill>
                  <a:schemeClr val="tx1"/>
                </a:solidFill>
              </a:rPr>
              <a:t> €</a:t>
            </a:r>
          </a:p>
        </p:txBody>
      </p:sp>
      <p:sp>
        <p:nvSpPr>
          <p:cNvPr id="9" name="Rettangolo 8"/>
          <p:cNvSpPr/>
          <p:nvPr/>
        </p:nvSpPr>
        <p:spPr>
          <a:xfrm>
            <a:off x="7918315" y="155947"/>
            <a:ext cx="4766957" cy="7663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/>
              <a:t>1. </a:t>
            </a:r>
            <a:r>
              <a:rPr lang="it-IT" b="1" dirty="0" err="1" smtClean="0"/>
              <a:t>Where</a:t>
            </a:r>
            <a:r>
              <a:rPr lang="it-IT" b="1" dirty="0" smtClean="0"/>
              <a:t> do I </a:t>
            </a:r>
            <a:r>
              <a:rPr lang="it-IT" b="1" dirty="0" err="1" smtClean="0"/>
              <a:t>select</a:t>
            </a:r>
            <a:r>
              <a:rPr lang="it-IT" b="1" dirty="0" smtClean="0"/>
              <a:t> </a:t>
            </a:r>
            <a:r>
              <a:rPr lang="it-IT" b="1" dirty="0" err="1" smtClean="0"/>
              <a:t>my</a:t>
            </a:r>
            <a:r>
              <a:rPr lang="it-IT" b="1" dirty="0" smtClean="0"/>
              <a:t> workshop? </a:t>
            </a:r>
          </a:p>
          <a:p>
            <a:r>
              <a:rPr lang="it-IT" sz="1200" dirty="0" err="1" smtClean="0"/>
              <a:t>Directly</a:t>
            </a:r>
            <a:r>
              <a:rPr lang="it-IT" sz="1200" dirty="0" smtClean="0"/>
              <a:t> in the REGISTRATION FORM </a:t>
            </a:r>
            <a:r>
              <a:rPr lang="it-IT" sz="1200" dirty="0" err="1" smtClean="0"/>
              <a:t>before</a:t>
            </a:r>
            <a:r>
              <a:rPr lang="it-IT" sz="1200" dirty="0" smtClean="0"/>
              <a:t> </a:t>
            </a:r>
            <a:r>
              <a:rPr lang="it-IT" sz="1200" dirty="0" err="1" smtClean="0"/>
              <a:t>Payment</a:t>
            </a:r>
            <a:r>
              <a:rPr lang="it-IT" sz="1200" dirty="0" smtClean="0"/>
              <a:t> </a:t>
            </a:r>
            <a:r>
              <a:rPr lang="it-IT" sz="1200" dirty="0" err="1" smtClean="0"/>
              <a:t>section</a:t>
            </a:r>
            <a:endParaRPr lang="it-IT" sz="1200" dirty="0" smtClean="0"/>
          </a:p>
          <a:p>
            <a:endParaRPr lang="it-IT" sz="1400" b="1" dirty="0" smtClean="0"/>
          </a:p>
        </p:txBody>
      </p:sp>
      <p:sp>
        <p:nvSpPr>
          <p:cNvPr id="10" name="Ovale 9"/>
          <p:cNvSpPr/>
          <p:nvPr/>
        </p:nvSpPr>
        <p:spPr>
          <a:xfrm>
            <a:off x="1210222" y="3929109"/>
            <a:ext cx="3673063" cy="1204393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graficamente il palinsesto non ci sta mettere </a:t>
            </a:r>
            <a:r>
              <a:rPr lang="it-IT" dirty="0" err="1"/>
              <a:t>linktree</a:t>
            </a:r>
            <a:r>
              <a:rPr lang="it-IT" dirty="0"/>
              <a:t> e pace</a:t>
            </a:r>
          </a:p>
        </p:txBody>
      </p:sp>
    </p:spTree>
    <p:extLst>
      <p:ext uri="{BB962C8B-B14F-4D97-AF65-F5344CB8AC3E}">
        <p14:creationId xmlns:p14="http://schemas.microsoft.com/office/powerpoint/2010/main" val="106636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Teachers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31" y="1315680"/>
            <a:ext cx="1832392" cy="18205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5" y="3640850"/>
            <a:ext cx="1398132" cy="20971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57" y="1580267"/>
            <a:ext cx="2209595" cy="147421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7" y="1580267"/>
            <a:ext cx="2329651" cy="155158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687396" y="4144154"/>
            <a:ext cx="4591455" cy="1157781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 collage foto insegnanti con noi e basta, oppure piccola foto e box informativo dei </a:t>
            </a:r>
            <a:r>
              <a:rPr lang="it-IT" dirty="0" err="1"/>
              <a:t>ws</a:t>
            </a:r>
            <a:r>
              <a:rPr lang="it-IT" dirty="0"/>
              <a:t> che faranno come es per </a:t>
            </a:r>
            <a:r>
              <a:rPr lang="it-IT" dirty="0" err="1"/>
              <a:t>javier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838200" y="5175859"/>
            <a:ext cx="1682003" cy="6535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/>
              <a:t>Acrodance</a:t>
            </a:r>
            <a:endParaRPr lang="it-IT" sz="1200" dirty="0" smtClean="0"/>
          </a:p>
          <a:p>
            <a:pPr algn="ctr"/>
            <a:r>
              <a:rPr lang="it-IT" sz="1200" dirty="0" err="1" smtClean="0"/>
              <a:t>Dynamic</a:t>
            </a:r>
            <a:r>
              <a:rPr lang="it-IT" sz="1200" dirty="0" smtClean="0"/>
              <a:t> </a:t>
            </a:r>
            <a:r>
              <a:rPr lang="it-IT" sz="1200" dirty="0" err="1" smtClean="0"/>
              <a:t>Trapeze</a:t>
            </a:r>
            <a:r>
              <a:rPr lang="it-IT" sz="1200" dirty="0" smtClean="0"/>
              <a:t> intro</a:t>
            </a:r>
          </a:p>
          <a:p>
            <a:pPr algn="ctr"/>
            <a:r>
              <a:rPr lang="it-IT" sz="1200" dirty="0" smtClean="0"/>
              <a:t>Exploration on </a:t>
            </a:r>
            <a:r>
              <a:rPr lang="it-IT" sz="1200" dirty="0" err="1" smtClean="0"/>
              <a:t>props</a:t>
            </a:r>
            <a:endParaRPr lang="it-IT" sz="1200" dirty="0"/>
          </a:p>
        </p:txBody>
      </p:sp>
      <p:sp>
        <p:nvSpPr>
          <p:cNvPr id="11" name="Ovale 10"/>
          <p:cNvSpPr/>
          <p:nvPr/>
        </p:nvSpPr>
        <p:spPr>
          <a:xfrm>
            <a:off x="7912144" y="1206875"/>
            <a:ext cx="3673063" cy="1204393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Se riuscissimo a fare una pagina unica con palinsesto e insegnanti secondo me top</a:t>
            </a:r>
          </a:p>
        </p:txBody>
      </p:sp>
    </p:spTree>
    <p:extLst>
      <p:ext uri="{BB962C8B-B14F-4D97-AF65-F5344CB8AC3E}">
        <p14:creationId xmlns:p14="http://schemas.microsoft.com/office/powerpoint/2010/main" val="194279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928" y="297032"/>
            <a:ext cx="4813570" cy="1325563"/>
          </a:xfrm>
        </p:spPr>
        <p:txBody>
          <a:bodyPr/>
          <a:lstStyle/>
          <a:p>
            <a:r>
              <a:rPr lang="it-IT" b="1" dirty="0" smtClean="0"/>
              <a:t>Shuttle service 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847927" y="1706470"/>
            <a:ext cx="4512013" cy="90009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1"/>
                </a:solidFill>
              </a:rPr>
              <a:t>3</a:t>
            </a:r>
            <a:r>
              <a:rPr lang="it-IT" sz="1400" dirty="0" smtClean="0">
                <a:solidFill>
                  <a:schemeClr val="tx1"/>
                </a:solidFill>
              </a:rPr>
              <a:t> bus shuttle from Spazio </a:t>
            </a:r>
            <a:r>
              <a:rPr lang="it-IT" sz="1400" dirty="0" err="1" smtClean="0">
                <a:solidFill>
                  <a:schemeClr val="tx1"/>
                </a:solidFill>
              </a:rPr>
              <a:t>Euphoria</a:t>
            </a:r>
            <a:r>
              <a:rPr lang="it-IT" sz="1400" dirty="0" smtClean="0">
                <a:solidFill>
                  <a:schemeClr val="tx1"/>
                </a:solidFill>
              </a:rPr>
              <a:t> to ALL Volante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3 bus shuttle from ALL Volante to Spazio </a:t>
            </a:r>
            <a:r>
              <a:rPr lang="it-IT" sz="1400" dirty="0" err="1" smtClean="0">
                <a:solidFill>
                  <a:schemeClr val="tx1"/>
                </a:solidFill>
              </a:rPr>
              <a:t>Euphoria</a:t>
            </a:r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b="1" dirty="0" err="1" smtClean="0">
                <a:solidFill>
                  <a:schemeClr val="tx1"/>
                </a:solidFill>
              </a:rPr>
              <a:t>Each</a:t>
            </a:r>
            <a:r>
              <a:rPr lang="it-IT" sz="1400" b="1" dirty="0" smtClean="0">
                <a:solidFill>
                  <a:schemeClr val="tx1"/>
                </a:solidFill>
              </a:rPr>
              <a:t> race </a:t>
            </a:r>
            <a:r>
              <a:rPr lang="it-IT" sz="1400" b="1" dirty="0" err="1" smtClean="0">
                <a:solidFill>
                  <a:schemeClr val="tx1"/>
                </a:solidFill>
              </a:rPr>
              <a:t>costs</a:t>
            </a:r>
            <a:r>
              <a:rPr lang="it-IT" sz="1400" b="1" dirty="0" smtClean="0">
                <a:solidFill>
                  <a:schemeClr val="tx1"/>
                </a:solidFill>
              </a:rPr>
              <a:t> 15 </a:t>
            </a:r>
            <a:r>
              <a:rPr lang="it-IT" sz="1400" b="1" dirty="0" err="1" smtClean="0">
                <a:solidFill>
                  <a:schemeClr val="tx1"/>
                </a:solidFill>
              </a:rPr>
              <a:t>euros</a:t>
            </a:r>
            <a:r>
              <a:rPr lang="it-IT" sz="1400" b="1" dirty="0" smtClean="0">
                <a:solidFill>
                  <a:schemeClr val="tx1"/>
                </a:solidFill>
              </a:rPr>
              <a:t> and </a:t>
            </a:r>
            <a:r>
              <a:rPr lang="it-IT" sz="1400" b="1" dirty="0" err="1" smtClean="0">
                <a:solidFill>
                  <a:schemeClr val="tx1"/>
                </a:solidFill>
              </a:rPr>
              <a:t>it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 err="1" smtClean="0">
                <a:solidFill>
                  <a:schemeClr val="tx1"/>
                </a:solidFill>
              </a:rPr>
              <a:t>includes</a:t>
            </a:r>
            <a:r>
              <a:rPr lang="it-IT" sz="1400" b="1" dirty="0" smtClean="0">
                <a:solidFill>
                  <a:schemeClr val="tx1"/>
                </a:solidFill>
              </a:rPr>
              <a:t> round trip (</a:t>
            </a:r>
            <a:r>
              <a:rPr lang="it-IT" sz="1400" b="1" dirty="0" err="1" smtClean="0">
                <a:solidFill>
                  <a:schemeClr val="tx1"/>
                </a:solidFill>
              </a:rPr>
              <a:t>departure</a:t>
            </a:r>
            <a:r>
              <a:rPr lang="it-IT" sz="1400" b="1" dirty="0" smtClean="0">
                <a:solidFill>
                  <a:schemeClr val="tx1"/>
                </a:solidFill>
              </a:rPr>
              <a:t>/</a:t>
            </a:r>
            <a:r>
              <a:rPr lang="it-IT" sz="1400" b="1" dirty="0" err="1" smtClean="0">
                <a:solidFill>
                  <a:schemeClr val="tx1"/>
                </a:solidFill>
              </a:rPr>
              <a:t>arrival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from Spazio </a:t>
            </a:r>
            <a:r>
              <a:rPr lang="it-IT" sz="1400" b="1" dirty="0" err="1" smtClean="0">
                <a:solidFill>
                  <a:schemeClr val="tx1"/>
                </a:solidFill>
              </a:rPr>
              <a:t>Euphoria</a:t>
            </a:r>
            <a:r>
              <a:rPr lang="it-IT" sz="1400" b="1" dirty="0" smtClean="0">
                <a:solidFill>
                  <a:schemeClr val="tx1"/>
                </a:solidFill>
              </a:rPr>
              <a:t> or ALL VOLANTE)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6097053"/>
            <a:ext cx="5359940" cy="68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solidFill>
                  <a:schemeClr val="tx1"/>
                </a:solidFill>
              </a:rPr>
              <a:t>WATCH OUT </a:t>
            </a:r>
          </a:p>
          <a:p>
            <a:pPr algn="ctr"/>
            <a:r>
              <a:rPr lang="it-IT" sz="1400" i="1" dirty="0" smtClean="0">
                <a:solidFill>
                  <a:schemeClr val="tx1"/>
                </a:solidFill>
              </a:rPr>
              <a:t>Bus shuttle </a:t>
            </a:r>
            <a:r>
              <a:rPr lang="it-IT" sz="1400" i="1" dirty="0" err="1" smtClean="0">
                <a:solidFill>
                  <a:schemeClr val="tx1"/>
                </a:solidFill>
              </a:rPr>
              <a:t>get</a:t>
            </a:r>
            <a:r>
              <a:rPr lang="it-IT" sz="1400" i="1" dirty="0" smtClean="0">
                <a:solidFill>
                  <a:schemeClr val="tx1"/>
                </a:solidFill>
              </a:rPr>
              <a:t> the </a:t>
            </a:r>
            <a:r>
              <a:rPr lang="it-IT" sz="1400" i="1" dirty="0" err="1" smtClean="0">
                <a:solidFill>
                  <a:schemeClr val="tx1"/>
                </a:solidFill>
              </a:rPr>
              <a:t>destination</a:t>
            </a:r>
            <a:r>
              <a:rPr lang="it-IT" sz="1400" i="1" dirty="0" smtClean="0">
                <a:solidFill>
                  <a:schemeClr val="tx1"/>
                </a:solidFill>
              </a:rPr>
              <a:t> in 40 minutes </a:t>
            </a:r>
            <a:r>
              <a:rPr lang="it-IT" sz="1400" i="1" dirty="0" err="1" smtClean="0">
                <a:solidFill>
                  <a:schemeClr val="tx1"/>
                </a:solidFill>
              </a:rPr>
              <a:t>but</a:t>
            </a:r>
            <a:r>
              <a:rPr lang="it-IT" sz="1400" i="1" dirty="0" smtClean="0">
                <a:solidFill>
                  <a:schemeClr val="tx1"/>
                </a:solidFill>
              </a:rPr>
              <a:t> </a:t>
            </a:r>
            <a:r>
              <a:rPr lang="it-IT" sz="1400" i="1" dirty="0" err="1" smtClean="0">
                <a:solidFill>
                  <a:schemeClr val="tx1"/>
                </a:solidFill>
              </a:rPr>
              <a:t>you</a:t>
            </a:r>
            <a:r>
              <a:rPr lang="it-IT" sz="1400" i="1" dirty="0" smtClean="0">
                <a:solidFill>
                  <a:schemeClr val="tx1"/>
                </a:solidFill>
              </a:rPr>
              <a:t> </a:t>
            </a:r>
            <a:r>
              <a:rPr lang="it-IT" sz="1400" i="1" dirty="0" err="1" smtClean="0">
                <a:solidFill>
                  <a:schemeClr val="tx1"/>
                </a:solidFill>
              </a:rPr>
              <a:t>need</a:t>
            </a:r>
            <a:r>
              <a:rPr lang="it-IT" sz="1400" i="1" dirty="0" smtClean="0">
                <a:solidFill>
                  <a:schemeClr val="tx1"/>
                </a:solidFill>
              </a:rPr>
              <a:t> to </a:t>
            </a:r>
            <a:r>
              <a:rPr lang="it-IT" sz="1400" i="1" dirty="0" err="1" smtClean="0">
                <a:solidFill>
                  <a:schemeClr val="tx1"/>
                </a:solidFill>
              </a:rPr>
              <a:t>consider</a:t>
            </a:r>
            <a:r>
              <a:rPr lang="it-IT" sz="1400" i="1" dirty="0" smtClean="0">
                <a:solidFill>
                  <a:schemeClr val="tx1"/>
                </a:solidFill>
              </a:rPr>
              <a:t> 2 </a:t>
            </a:r>
            <a:r>
              <a:rPr lang="it-IT" sz="1400" i="1" dirty="0" err="1" smtClean="0">
                <a:solidFill>
                  <a:schemeClr val="tx1"/>
                </a:solidFill>
              </a:rPr>
              <a:t>houres</a:t>
            </a:r>
            <a:r>
              <a:rPr lang="it-IT" sz="1400" i="1" dirty="0" smtClean="0">
                <a:solidFill>
                  <a:schemeClr val="tx1"/>
                </a:solidFill>
              </a:rPr>
              <a:t> of delay </a:t>
            </a:r>
            <a:r>
              <a:rPr lang="it-IT" sz="1400" i="1" dirty="0" err="1" smtClean="0">
                <a:solidFill>
                  <a:schemeClr val="tx1"/>
                </a:solidFill>
              </a:rPr>
              <a:t>between</a:t>
            </a:r>
            <a:r>
              <a:rPr lang="it-IT" sz="1400" i="1" dirty="0" smtClean="0">
                <a:solidFill>
                  <a:schemeClr val="tx1"/>
                </a:solidFill>
              </a:rPr>
              <a:t> </a:t>
            </a:r>
            <a:r>
              <a:rPr lang="it-IT" sz="1400" i="1" dirty="0" err="1" smtClean="0">
                <a:solidFill>
                  <a:schemeClr val="tx1"/>
                </a:solidFill>
              </a:rPr>
              <a:t>classes</a:t>
            </a:r>
            <a:r>
              <a:rPr lang="it-IT" sz="1400" i="1" dirty="0" smtClean="0">
                <a:solidFill>
                  <a:schemeClr val="tx1"/>
                </a:solidFill>
              </a:rPr>
              <a:t> </a:t>
            </a:r>
            <a:r>
              <a:rPr lang="it-IT" sz="1400" i="1" dirty="0" err="1" smtClean="0">
                <a:solidFill>
                  <a:schemeClr val="tx1"/>
                </a:solidFill>
              </a:rPr>
              <a:t>at</a:t>
            </a:r>
            <a:r>
              <a:rPr lang="it-IT" sz="1400" i="1" dirty="0" smtClean="0">
                <a:solidFill>
                  <a:schemeClr val="tx1"/>
                </a:solidFill>
              </a:rPr>
              <a:t> spazio </a:t>
            </a:r>
            <a:r>
              <a:rPr lang="it-IT" sz="1400" i="1" dirty="0" err="1" smtClean="0">
                <a:solidFill>
                  <a:schemeClr val="tx1"/>
                </a:solidFill>
              </a:rPr>
              <a:t>euphoria</a:t>
            </a:r>
            <a:r>
              <a:rPr lang="it-IT" sz="1400" i="1" dirty="0" smtClean="0">
                <a:solidFill>
                  <a:schemeClr val="tx1"/>
                </a:solidFill>
              </a:rPr>
              <a:t> and </a:t>
            </a:r>
            <a:r>
              <a:rPr lang="it-IT" sz="1400" i="1" dirty="0" err="1" smtClean="0">
                <a:solidFill>
                  <a:schemeClr val="tx1"/>
                </a:solidFill>
              </a:rPr>
              <a:t>all</a:t>
            </a:r>
            <a:r>
              <a:rPr lang="it-IT" sz="1400" i="1" dirty="0" smtClean="0">
                <a:solidFill>
                  <a:schemeClr val="tx1"/>
                </a:solidFill>
              </a:rPr>
              <a:t> volante or viceversa</a:t>
            </a:r>
            <a:endParaRPr lang="it-IT" sz="1400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922477"/>
              </p:ext>
            </p:extLst>
          </p:nvPr>
        </p:nvGraphicFramePr>
        <p:xfrm>
          <a:off x="1128583" y="3215973"/>
          <a:ext cx="1524000" cy="118872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303757047"/>
                    </a:ext>
                  </a:extLst>
                </a:gridCol>
              </a:tblGrid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From S. </a:t>
                      </a:r>
                      <a:r>
                        <a:rPr lang="it-IT" sz="1100" b="0" dirty="0" err="1" smtClean="0">
                          <a:effectLst/>
                          <a:latin typeface="Calibri" panose="020F0502020204030204" pitchFamily="34" charset="0"/>
                        </a:rPr>
                        <a:t>Euphoria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8,30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50774"/>
                  </a:ext>
                </a:extLst>
              </a:tr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From S. </a:t>
                      </a:r>
                      <a:r>
                        <a:rPr lang="it-IT" sz="1100" b="0" dirty="0" err="1" smtClean="0">
                          <a:effectLst/>
                          <a:latin typeface="Calibri" panose="020F0502020204030204" pitchFamily="34" charset="0"/>
                        </a:rPr>
                        <a:t>Euphoria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11,30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146138"/>
                  </a:ext>
                </a:extLst>
              </a:tr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From S. </a:t>
                      </a:r>
                      <a:r>
                        <a:rPr lang="it-IT" sz="1100" b="0" dirty="0" err="1" smtClean="0">
                          <a:effectLst/>
                          <a:latin typeface="Calibri" panose="020F0502020204030204" pitchFamily="34" charset="0"/>
                        </a:rPr>
                        <a:t>Euphoria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14,00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68653"/>
                  </a:ext>
                </a:extLst>
              </a:tr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it-IT" sz="1100" b="0" baseline="0" dirty="0" smtClean="0">
                          <a:effectLst/>
                          <a:latin typeface="Calibri" panose="020F0502020204030204" pitchFamily="34" charset="0"/>
                        </a:rPr>
                        <a:t> A. Volante 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12,30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99376"/>
                  </a:ext>
                </a:extLst>
              </a:tr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it-IT" sz="1100" b="0" baseline="0" dirty="0" smtClean="0">
                          <a:effectLst/>
                          <a:latin typeface="Calibri" panose="020F0502020204030204" pitchFamily="34" charset="0"/>
                        </a:rPr>
                        <a:t> A. Volante 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15,30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00233"/>
                  </a:ext>
                </a:extLst>
              </a:tr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it-IT" sz="1100" b="0" baseline="0" dirty="0" smtClean="0">
                          <a:effectLst/>
                          <a:latin typeface="Calibri" panose="020F0502020204030204" pitchFamily="34" charset="0"/>
                        </a:rPr>
                        <a:t> A. Volante 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18,00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19235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945119" y="2798073"/>
            <a:ext cx="1943819" cy="3817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BUS SHUTTLE TIMETABLE </a:t>
            </a:r>
          </a:p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25th,  26th and 27° </a:t>
            </a:r>
            <a:r>
              <a:rPr lang="it-IT" sz="1200" b="1" dirty="0" err="1" smtClean="0">
                <a:solidFill>
                  <a:schemeClr val="tx1"/>
                </a:solidFill>
              </a:rPr>
              <a:t>april</a:t>
            </a:r>
            <a:endParaRPr lang="it-IT" sz="12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019847"/>
              </p:ext>
            </p:extLst>
          </p:nvPr>
        </p:nvGraphicFramePr>
        <p:xfrm>
          <a:off x="3345384" y="3215973"/>
          <a:ext cx="1524000" cy="79248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224547166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From S. </a:t>
                      </a:r>
                      <a:r>
                        <a:rPr lang="it-IT" sz="1100" b="0" dirty="0" err="1" smtClean="0">
                          <a:effectLst/>
                          <a:latin typeface="Calibri" panose="020F0502020204030204" pitchFamily="34" charset="0"/>
                        </a:rPr>
                        <a:t>Euphoria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8,30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06369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From S. </a:t>
                      </a:r>
                      <a:r>
                        <a:rPr lang="it-IT" sz="1100" b="0" dirty="0" err="1" smtClean="0">
                          <a:effectLst/>
                          <a:latin typeface="Calibri" panose="020F0502020204030204" pitchFamily="34" charset="0"/>
                        </a:rPr>
                        <a:t>Euphoria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11.30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80986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it-IT" sz="1100" b="0" baseline="0" dirty="0" smtClean="0">
                          <a:effectLst/>
                          <a:latin typeface="Calibri" panose="020F0502020204030204" pitchFamily="34" charset="0"/>
                        </a:rPr>
                        <a:t> A. Volante 12,30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60053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it-IT" sz="1100" b="0" baseline="0" dirty="0" smtClean="0">
                          <a:effectLst/>
                          <a:latin typeface="Calibri" panose="020F0502020204030204" pitchFamily="34" charset="0"/>
                        </a:rPr>
                        <a:t> A. Volante 15,30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642071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3135475" y="2798073"/>
            <a:ext cx="1943819" cy="3817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BUS SHUTTLE TIMETABLE </a:t>
            </a:r>
          </a:p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28 </a:t>
            </a:r>
            <a:r>
              <a:rPr lang="it-IT" sz="1200" b="1" dirty="0" err="1" smtClean="0">
                <a:solidFill>
                  <a:schemeClr val="tx1"/>
                </a:solidFill>
              </a:rPr>
              <a:t>th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  <a:r>
              <a:rPr lang="it-IT" sz="1200" b="1" dirty="0" err="1" smtClean="0">
                <a:solidFill>
                  <a:schemeClr val="tx1"/>
                </a:solidFill>
              </a:rPr>
              <a:t>april</a:t>
            </a:r>
            <a:endParaRPr lang="it-IT" sz="1200" b="1" dirty="0" smtClean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47927" y="4695165"/>
            <a:ext cx="4319080" cy="11609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 smtClean="0"/>
              <a:t>Where</a:t>
            </a:r>
            <a:r>
              <a:rPr lang="it-IT" sz="1400" b="1" dirty="0" smtClean="0"/>
              <a:t> </a:t>
            </a:r>
            <a:r>
              <a:rPr lang="it-IT" sz="1400" b="1" dirty="0"/>
              <a:t>do I </a:t>
            </a:r>
            <a:r>
              <a:rPr lang="it-IT" sz="1400" b="1" dirty="0" err="1"/>
              <a:t>select</a:t>
            </a:r>
            <a:r>
              <a:rPr lang="it-IT" sz="1400" b="1" dirty="0"/>
              <a:t> </a:t>
            </a:r>
            <a:r>
              <a:rPr lang="it-IT" sz="1400" b="1" dirty="0" err="1"/>
              <a:t>my</a:t>
            </a:r>
            <a:r>
              <a:rPr lang="it-IT" sz="1400" b="1" dirty="0"/>
              <a:t> race? </a:t>
            </a:r>
          </a:p>
          <a:p>
            <a:r>
              <a:rPr lang="it-IT" sz="1400" dirty="0" err="1"/>
              <a:t>Directly</a:t>
            </a:r>
            <a:r>
              <a:rPr lang="it-IT" sz="1400" dirty="0"/>
              <a:t> in the REGISTRATION FORM </a:t>
            </a:r>
            <a:r>
              <a:rPr lang="it-IT" sz="1400" dirty="0" err="1"/>
              <a:t>before</a:t>
            </a:r>
            <a:r>
              <a:rPr lang="it-IT" sz="1400" dirty="0"/>
              <a:t> </a:t>
            </a:r>
            <a:r>
              <a:rPr lang="it-IT" sz="1400" dirty="0" err="1"/>
              <a:t>Payment</a:t>
            </a:r>
            <a:r>
              <a:rPr lang="it-IT" sz="1400" dirty="0"/>
              <a:t> </a:t>
            </a:r>
            <a:r>
              <a:rPr lang="it-IT" sz="1400" dirty="0" err="1" smtClean="0"/>
              <a:t>section</a:t>
            </a:r>
            <a:r>
              <a:rPr lang="it-IT" sz="1400" dirty="0" smtClean="0"/>
              <a:t>. </a:t>
            </a:r>
            <a:r>
              <a:rPr lang="it-IT" sz="1400" dirty="0" err="1" smtClean="0"/>
              <a:t>During</a:t>
            </a:r>
            <a:r>
              <a:rPr lang="it-IT" sz="1400" dirty="0" smtClean="0"/>
              <a:t> the </a:t>
            </a:r>
            <a:r>
              <a:rPr lang="it-IT" sz="1400" dirty="0" err="1" smtClean="0"/>
              <a:t>form</a:t>
            </a:r>
            <a:r>
              <a:rPr lang="it-IT" sz="1400" dirty="0" smtClean="0"/>
              <a:t>, the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of bus shuttle </a:t>
            </a:r>
            <a:r>
              <a:rPr lang="it-IT" sz="1400" dirty="0" err="1" smtClean="0"/>
              <a:t>you</a:t>
            </a:r>
            <a:r>
              <a:rPr lang="it-IT" sz="1400" dirty="0" smtClean="0"/>
              <a:t> </a:t>
            </a:r>
            <a:r>
              <a:rPr lang="it-IT" sz="1400" dirty="0" err="1" smtClean="0"/>
              <a:t>need</a:t>
            </a:r>
            <a:r>
              <a:rPr lang="it-IT" sz="1400" dirty="0" smtClean="0"/>
              <a:t> to book  </a:t>
            </a:r>
            <a:r>
              <a:rPr lang="it-IT" sz="1400" dirty="0" err="1" smtClean="0"/>
              <a:t>is</a:t>
            </a:r>
            <a:r>
              <a:rPr lang="it-IT" sz="1400" dirty="0"/>
              <a:t> </a:t>
            </a:r>
            <a:r>
              <a:rPr lang="it-IT" sz="1400" dirty="0" err="1" smtClean="0"/>
              <a:t>automatically</a:t>
            </a:r>
            <a:r>
              <a:rPr lang="it-IT" sz="1400" dirty="0" smtClean="0"/>
              <a:t> </a:t>
            </a:r>
            <a:r>
              <a:rPr lang="it-IT" sz="1400" dirty="0" err="1" smtClean="0"/>
              <a:t>calculated</a:t>
            </a:r>
            <a:r>
              <a:rPr lang="it-IT" sz="1400" dirty="0" smtClean="0"/>
              <a:t> </a:t>
            </a:r>
            <a:r>
              <a:rPr lang="it-IT" sz="1400" dirty="0" err="1" smtClean="0"/>
              <a:t>based</a:t>
            </a:r>
            <a:r>
              <a:rPr lang="it-IT" sz="1400" dirty="0" smtClean="0"/>
              <a:t> on workshop </a:t>
            </a:r>
            <a:r>
              <a:rPr lang="it-IT" sz="1400" dirty="0" err="1" smtClean="0"/>
              <a:t>you</a:t>
            </a:r>
            <a:r>
              <a:rPr lang="it-IT" sz="1400" dirty="0" smtClean="0"/>
              <a:t> </a:t>
            </a:r>
            <a:r>
              <a:rPr lang="it-IT" sz="1400" dirty="0" err="1" smtClean="0"/>
              <a:t>selected</a:t>
            </a:r>
            <a:endParaRPr lang="it-IT" sz="1400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6342434" y="297032"/>
            <a:ext cx="52042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err="1" smtClean="0"/>
              <a:t>Accomodation</a:t>
            </a:r>
            <a:r>
              <a:rPr lang="it-IT" b="1" dirty="0" smtClean="0"/>
              <a:t> Service</a:t>
            </a:r>
            <a:endParaRPr lang="it-IT" b="1" dirty="0"/>
          </a:p>
        </p:txBody>
      </p:sp>
      <p:sp>
        <p:nvSpPr>
          <p:cNvPr id="18" name="Rettangolo 17"/>
          <p:cNvSpPr/>
          <p:nvPr/>
        </p:nvSpPr>
        <p:spPr>
          <a:xfrm>
            <a:off x="6634265" y="1706468"/>
            <a:ext cx="4688732" cy="159120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solidFill>
                  <a:schemeClr val="tx1"/>
                </a:solidFill>
              </a:rPr>
              <a:t>TORREATA HOTEL,</a:t>
            </a:r>
            <a:r>
              <a:rPr lang="it-IT" sz="1400" dirty="0" smtClean="0">
                <a:solidFill>
                  <a:schemeClr val="tx1"/>
                </a:solidFill>
              </a:rPr>
              <a:t> via dei bersaglieri, 90144, </a:t>
            </a:r>
            <a:r>
              <a:rPr lang="it-IT" sz="1400" dirty="0" err="1" smtClean="0">
                <a:solidFill>
                  <a:schemeClr val="tx1"/>
                </a:solidFill>
              </a:rPr>
              <a:t>palermo</a:t>
            </a:r>
            <a:endParaRPr lang="it-IT" sz="1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dirty="0" smtClean="0">
                <a:solidFill>
                  <a:schemeClr val="tx1"/>
                </a:solidFill>
              </a:rPr>
              <a:t>10 minutes on </a:t>
            </a:r>
            <a:r>
              <a:rPr lang="it-IT" sz="1400" dirty="0" err="1" smtClean="0">
                <a:solidFill>
                  <a:schemeClr val="tx1"/>
                </a:solidFill>
              </a:rPr>
              <a:t>foot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closeby</a:t>
            </a:r>
            <a:r>
              <a:rPr lang="it-IT" sz="1400" dirty="0" smtClean="0">
                <a:solidFill>
                  <a:schemeClr val="tx1"/>
                </a:solidFill>
              </a:rPr>
              <a:t> Spazio </a:t>
            </a:r>
            <a:r>
              <a:rPr lang="it-IT" sz="1400" dirty="0" err="1" smtClean="0">
                <a:solidFill>
                  <a:schemeClr val="tx1"/>
                </a:solidFill>
              </a:rPr>
              <a:t>Euphoria</a:t>
            </a:r>
            <a:endParaRPr lang="it-IT" sz="1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400" dirty="0" smtClean="0">
                <a:solidFill>
                  <a:schemeClr val="tx1"/>
                </a:solidFill>
              </a:rPr>
              <a:t>5 minutes on </a:t>
            </a:r>
            <a:r>
              <a:rPr lang="it-IT" sz="1400" dirty="0" err="1" smtClean="0">
                <a:solidFill>
                  <a:schemeClr val="tx1"/>
                </a:solidFill>
              </a:rPr>
              <a:t>foot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closeby</a:t>
            </a:r>
            <a:r>
              <a:rPr lang="it-IT" sz="1400" dirty="0" smtClean="0">
                <a:solidFill>
                  <a:schemeClr val="tx1"/>
                </a:solidFill>
              </a:rPr>
              <a:t> bus stop to center and </a:t>
            </a:r>
            <a:r>
              <a:rPr lang="it-IT" sz="1400" dirty="0" err="1" smtClean="0">
                <a:solidFill>
                  <a:schemeClr val="tx1"/>
                </a:solidFill>
              </a:rPr>
              <a:t>train</a:t>
            </a:r>
            <a:r>
              <a:rPr lang="it-IT" sz="1400" dirty="0" smtClean="0">
                <a:solidFill>
                  <a:schemeClr val="tx1"/>
                </a:solidFill>
              </a:rPr>
              <a:t> station</a:t>
            </a:r>
          </a:p>
          <a:p>
            <a:pPr marL="285750" indent="-285750">
              <a:buFontTx/>
              <a:buChar char="-"/>
            </a:pPr>
            <a:r>
              <a:rPr lang="it-IT" sz="1400" dirty="0" smtClean="0">
                <a:solidFill>
                  <a:schemeClr val="tx1"/>
                </a:solidFill>
              </a:rPr>
              <a:t>20 minutes by bus </a:t>
            </a:r>
            <a:r>
              <a:rPr lang="it-IT" sz="1400" dirty="0" err="1" smtClean="0">
                <a:solidFill>
                  <a:schemeClr val="tx1"/>
                </a:solidFill>
              </a:rPr>
              <a:t>closeby</a:t>
            </a:r>
            <a:r>
              <a:rPr lang="it-IT" sz="1400" dirty="0" smtClean="0">
                <a:solidFill>
                  <a:schemeClr val="tx1"/>
                </a:solidFill>
              </a:rPr>
              <a:t> the </a:t>
            </a:r>
            <a:r>
              <a:rPr lang="it-IT" sz="1400" dirty="0" err="1" smtClean="0">
                <a:solidFill>
                  <a:schemeClr val="tx1"/>
                </a:solidFill>
              </a:rPr>
              <a:t>sea</a:t>
            </a:r>
            <a:r>
              <a:rPr lang="it-IT" sz="1400" dirty="0" smtClean="0">
                <a:solidFill>
                  <a:schemeClr val="tx1"/>
                </a:solidFill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</a:rPr>
              <a:t>Mondello’s</a:t>
            </a:r>
            <a:r>
              <a:rPr lang="it-IT" sz="1400" dirty="0" smtClean="0">
                <a:solidFill>
                  <a:schemeClr val="tx1"/>
                </a:solidFill>
              </a:rPr>
              <a:t> beach or 40 minutes on </a:t>
            </a:r>
            <a:r>
              <a:rPr lang="it-IT" sz="1400" dirty="0" err="1" smtClean="0">
                <a:solidFill>
                  <a:schemeClr val="tx1"/>
                </a:solidFill>
              </a:rPr>
              <a:t>foot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sz="1400" b="1" dirty="0" smtClean="0">
                <a:solidFill>
                  <a:schemeClr val="tx1"/>
                </a:solidFill>
              </a:rPr>
              <a:t>PRICES INCLUDES BREAKFAST!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79384"/>
              </p:ext>
            </p:extLst>
          </p:nvPr>
        </p:nvGraphicFramePr>
        <p:xfrm>
          <a:off x="7651672" y="3408139"/>
          <a:ext cx="2270540" cy="990600"/>
        </p:xfrm>
        <a:graphic>
          <a:graphicData uri="http://schemas.openxmlformats.org/drawingml/2006/table">
            <a:tbl>
              <a:tblPr/>
              <a:tblGrid>
                <a:gridCol w="2270540">
                  <a:extLst>
                    <a:ext uri="{9D8B030D-6E8A-4147-A177-3AD203B41FA5}">
                      <a16:colId xmlns:a16="http://schemas.microsoft.com/office/drawing/2014/main" val="303757047"/>
                    </a:ext>
                  </a:extLst>
                </a:gridCol>
              </a:tblGrid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Private single room 65€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650774"/>
                  </a:ext>
                </a:extLst>
              </a:tr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Double </a:t>
                      </a:r>
                      <a:r>
                        <a:rPr lang="it-IT" sz="1100" b="0" dirty="0" err="1" smtClean="0">
                          <a:effectLst/>
                          <a:latin typeface="Calibri" panose="020F0502020204030204" pitchFamily="34" charset="0"/>
                        </a:rPr>
                        <a:t>shared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room 40€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146138"/>
                  </a:ext>
                </a:extLst>
              </a:tr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Double private</a:t>
                      </a:r>
                      <a:r>
                        <a:rPr lang="it-IT" sz="1100" b="0" baseline="0" dirty="0" smtClean="0">
                          <a:effectLst/>
                          <a:latin typeface="Calibri" panose="020F0502020204030204" pitchFamily="34" charset="0"/>
                        </a:rPr>
                        <a:t> room 45€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568653"/>
                  </a:ext>
                </a:extLst>
              </a:tr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Mix </a:t>
                      </a:r>
                      <a:r>
                        <a:rPr lang="it-IT" sz="1100" b="0" dirty="0" err="1" smtClean="0">
                          <a:effectLst/>
                          <a:latin typeface="Calibri" panose="020F0502020204030204" pitchFamily="34" charset="0"/>
                        </a:rPr>
                        <a:t>Dorm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room (</a:t>
                      </a:r>
                      <a:r>
                        <a:rPr lang="it-IT" sz="1100" b="0" dirty="0" err="1" smtClean="0"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3</a:t>
                      </a:r>
                      <a:r>
                        <a:rPr lang="it-IT" sz="1100" b="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0" baseline="0" dirty="0" err="1" smtClean="0">
                          <a:effectLst/>
                          <a:latin typeface="Calibri" panose="020F0502020204030204" pitchFamily="34" charset="0"/>
                        </a:rPr>
                        <a:t>people</a:t>
                      </a:r>
                      <a:r>
                        <a:rPr lang="it-IT" sz="1100" b="0" baseline="0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35€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99376"/>
                  </a:ext>
                </a:extLst>
              </a:tr>
              <a:tr h="162050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Mix </a:t>
                      </a:r>
                      <a:r>
                        <a:rPr lang="it-IT" sz="1100" b="0" dirty="0" err="1" smtClean="0">
                          <a:effectLst/>
                          <a:latin typeface="Calibri" panose="020F0502020204030204" pitchFamily="34" charset="0"/>
                        </a:rPr>
                        <a:t>Dorm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room (</a:t>
                      </a:r>
                      <a:r>
                        <a:rPr lang="it-IT" sz="1100" b="0" dirty="0" err="1" smtClean="0"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it-IT" sz="1100" b="0" dirty="0" smtClean="0">
                          <a:effectLst/>
                          <a:latin typeface="Calibri" panose="020F0502020204030204" pitchFamily="34" charset="0"/>
                        </a:rPr>
                        <a:t> 4</a:t>
                      </a:r>
                      <a:r>
                        <a:rPr lang="it-IT" sz="1100" b="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100" b="0" baseline="0" dirty="0" err="1" smtClean="0">
                          <a:effectLst/>
                          <a:latin typeface="Calibri" panose="020F0502020204030204" pitchFamily="34" charset="0"/>
                        </a:rPr>
                        <a:t>people</a:t>
                      </a:r>
                      <a:r>
                        <a:rPr lang="it-IT" sz="1100" b="0" baseline="0" dirty="0" smtClean="0">
                          <a:effectLst/>
                          <a:latin typeface="Calibri" panose="020F0502020204030204" pitchFamily="34" charset="0"/>
                        </a:rPr>
                        <a:t>) 30€</a:t>
                      </a:r>
                      <a:endParaRPr lang="it-IT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15240" marB="15240" anchor="b">
                    <a:lnL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00233"/>
                  </a:ext>
                </a:extLst>
              </a:tr>
            </a:tbl>
          </a:graphicData>
        </a:graphic>
      </p:graphicFrame>
      <p:sp>
        <p:nvSpPr>
          <p:cNvPr id="20" name="Rettangolo 19"/>
          <p:cNvSpPr/>
          <p:nvPr/>
        </p:nvSpPr>
        <p:spPr>
          <a:xfrm>
            <a:off x="6785043" y="4695165"/>
            <a:ext cx="4319080" cy="116096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 smtClean="0"/>
              <a:t>Where</a:t>
            </a:r>
            <a:r>
              <a:rPr lang="it-IT" sz="1400" b="1" dirty="0" smtClean="0"/>
              <a:t> </a:t>
            </a:r>
            <a:r>
              <a:rPr lang="it-IT" sz="1400" b="1" dirty="0"/>
              <a:t>do I </a:t>
            </a:r>
            <a:r>
              <a:rPr lang="it-IT" sz="1400" b="1" dirty="0" err="1"/>
              <a:t>select</a:t>
            </a:r>
            <a:r>
              <a:rPr lang="it-IT" sz="1400" b="1" dirty="0"/>
              <a:t> </a:t>
            </a:r>
            <a:r>
              <a:rPr lang="it-IT" sz="1400" b="1" dirty="0" err="1"/>
              <a:t>my</a:t>
            </a:r>
            <a:r>
              <a:rPr lang="it-IT" sz="1400" b="1" dirty="0"/>
              <a:t> </a:t>
            </a:r>
            <a:r>
              <a:rPr lang="it-IT" sz="1400" b="1" dirty="0" smtClean="0"/>
              <a:t>room? </a:t>
            </a:r>
            <a:endParaRPr lang="it-IT" sz="1400" b="1" dirty="0"/>
          </a:p>
          <a:p>
            <a:r>
              <a:rPr lang="it-IT" sz="1400" dirty="0" err="1" smtClean="0"/>
              <a:t>After</a:t>
            </a:r>
            <a:r>
              <a:rPr lang="it-IT" sz="1400" dirty="0" smtClean="0"/>
              <a:t> the </a:t>
            </a:r>
            <a:r>
              <a:rPr lang="it-IT" sz="1400" dirty="0"/>
              <a:t>REGISTRATION FORM </a:t>
            </a:r>
            <a:r>
              <a:rPr lang="it-IT" sz="1400" dirty="0" err="1" smtClean="0"/>
              <a:t>you</a:t>
            </a:r>
            <a:r>
              <a:rPr lang="it-IT" sz="1400" dirty="0" smtClean="0"/>
              <a:t> </a:t>
            </a:r>
            <a:r>
              <a:rPr lang="it-IT" sz="1400" dirty="0" err="1" smtClean="0"/>
              <a:t>will</a:t>
            </a:r>
            <a:r>
              <a:rPr lang="it-IT" sz="1400" dirty="0" smtClean="0"/>
              <a:t> be </a:t>
            </a:r>
            <a:r>
              <a:rPr lang="it-IT" sz="1400" dirty="0" err="1" smtClean="0"/>
              <a:t>redirected</a:t>
            </a:r>
            <a:r>
              <a:rPr lang="it-IT" sz="1400" dirty="0" smtClean="0"/>
              <a:t> to the </a:t>
            </a:r>
            <a:r>
              <a:rPr lang="it-IT" sz="1400" dirty="0" err="1" smtClean="0"/>
              <a:t>accomodation</a:t>
            </a:r>
            <a:r>
              <a:rPr lang="it-IT" sz="1400" dirty="0" smtClean="0"/>
              <a:t> </a:t>
            </a:r>
            <a:r>
              <a:rPr lang="it-IT" sz="1400" dirty="0" err="1" smtClean="0"/>
              <a:t>form</a:t>
            </a:r>
            <a:r>
              <a:rPr lang="it-IT" sz="1400" dirty="0" smtClean="0"/>
              <a:t>. </a:t>
            </a:r>
            <a:r>
              <a:rPr lang="it-IT" sz="1400" dirty="0" err="1" smtClean="0"/>
              <a:t>Choose</a:t>
            </a:r>
            <a:r>
              <a:rPr lang="it-IT" sz="1400" dirty="0" smtClean="0"/>
              <a:t> the room </a:t>
            </a:r>
            <a:r>
              <a:rPr lang="it-IT" sz="1400" dirty="0" err="1" smtClean="0"/>
              <a:t>you</a:t>
            </a:r>
            <a:r>
              <a:rPr lang="it-IT" sz="1400" dirty="0" smtClean="0"/>
              <a:t> </a:t>
            </a:r>
            <a:r>
              <a:rPr lang="it-IT" sz="1400" dirty="0" err="1" smtClean="0"/>
              <a:t>prefer</a:t>
            </a:r>
            <a:r>
              <a:rPr lang="it-IT" sz="1400" dirty="0" smtClean="0"/>
              <a:t>, </a:t>
            </a:r>
            <a:r>
              <a:rPr lang="it-IT" sz="1400" dirty="0" err="1" smtClean="0"/>
              <a:t>your</a:t>
            </a:r>
            <a:r>
              <a:rPr lang="it-IT" sz="1400" dirty="0" smtClean="0"/>
              <a:t> </a:t>
            </a:r>
            <a:r>
              <a:rPr lang="it-IT" sz="1400" dirty="0" err="1" smtClean="0"/>
              <a:t>roommate</a:t>
            </a:r>
            <a:r>
              <a:rPr lang="it-IT" sz="1400" dirty="0" smtClean="0"/>
              <a:t> </a:t>
            </a:r>
            <a:r>
              <a:rPr lang="it-IT" sz="1400" dirty="0" err="1" smtClean="0"/>
              <a:t>if</a:t>
            </a:r>
            <a:r>
              <a:rPr lang="it-IT" sz="1400" dirty="0" smtClean="0"/>
              <a:t> </a:t>
            </a:r>
            <a:r>
              <a:rPr lang="it-IT" sz="1400" dirty="0" err="1" smtClean="0"/>
              <a:t>you</a:t>
            </a:r>
            <a:r>
              <a:rPr lang="it-IT" sz="1400" dirty="0" smtClean="0"/>
              <a:t> </a:t>
            </a:r>
            <a:r>
              <a:rPr lang="it-IT" sz="1400" dirty="0" err="1" smtClean="0"/>
              <a:t>have</a:t>
            </a:r>
            <a:r>
              <a:rPr lang="it-IT" sz="1400" dirty="0" smtClean="0"/>
              <a:t> (</a:t>
            </a:r>
            <a:r>
              <a:rPr lang="it-IT" sz="1400" dirty="0" err="1" smtClean="0"/>
              <a:t>otherwise</a:t>
            </a:r>
            <a:r>
              <a:rPr lang="it-IT" sz="1400" dirty="0" smtClean="0"/>
              <a:t> the </a:t>
            </a:r>
            <a:r>
              <a:rPr lang="it-IT" sz="1400" dirty="0" err="1" smtClean="0"/>
              <a:t>combination</a:t>
            </a:r>
            <a:r>
              <a:rPr lang="it-IT" sz="1400" dirty="0" smtClean="0"/>
              <a:t> </a:t>
            </a:r>
            <a:r>
              <a:rPr lang="it-IT" sz="1400" dirty="0" err="1" smtClean="0"/>
              <a:t>will</a:t>
            </a:r>
            <a:r>
              <a:rPr lang="it-IT" sz="1400" dirty="0" smtClean="0"/>
              <a:t> be random) and the </a:t>
            </a:r>
            <a:r>
              <a:rPr lang="it-IT" sz="1400" dirty="0" err="1" smtClean="0"/>
              <a:t>number</a:t>
            </a:r>
            <a:r>
              <a:rPr lang="it-IT" sz="1400" dirty="0" smtClean="0"/>
              <a:t> of night.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43432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7927" y="297032"/>
            <a:ext cx="8159885" cy="1325563"/>
          </a:xfrm>
        </p:spPr>
        <p:txBody>
          <a:bodyPr/>
          <a:lstStyle/>
          <a:p>
            <a:r>
              <a:rPr lang="it-IT" b="1" dirty="0" err="1" smtClean="0"/>
              <a:t>Final</a:t>
            </a:r>
            <a:r>
              <a:rPr lang="it-IT" b="1" dirty="0" smtClean="0"/>
              <a:t> Cabaret and </a:t>
            </a:r>
            <a:r>
              <a:rPr lang="it-IT" b="1" dirty="0" err="1" smtClean="0"/>
              <a:t>Final</a:t>
            </a:r>
            <a:r>
              <a:rPr lang="it-IT" b="1" dirty="0" smtClean="0"/>
              <a:t> Party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847927" y="1706470"/>
            <a:ext cx="4512013" cy="90009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smtClean="0">
                <a:solidFill>
                  <a:schemeClr val="tx1"/>
                </a:solidFill>
              </a:rPr>
              <a:t>At the end of the convention, </a:t>
            </a:r>
            <a:r>
              <a:rPr lang="it-IT" sz="1400" dirty="0" err="1" smtClean="0">
                <a:solidFill>
                  <a:schemeClr val="tx1"/>
                </a:solidFill>
              </a:rPr>
              <a:t>during</a:t>
            </a:r>
            <a:r>
              <a:rPr lang="it-IT" sz="1400" dirty="0" smtClean="0">
                <a:solidFill>
                  <a:schemeClr val="tx1"/>
                </a:solidFill>
              </a:rPr>
              <a:t> the 27° </a:t>
            </a:r>
            <a:r>
              <a:rPr lang="it-IT" sz="1400" dirty="0" err="1" smtClean="0">
                <a:solidFill>
                  <a:schemeClr val="tx1"/>
                </a:solidFill>
              </a:rPr>
              <a:t>evening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from 6.30 </a:t>
            </a:r>
            <a:r>
              <a:rPr lang="it-IT" sz="1400" dirty="0" err="1" smtClean="0">
                <a:solidFill>
                  <a:schemeClr val="tx1"/>
                </a:solidFill>
              </a:rPr>
              <a:t>pm</a:t>
            </a:r>
            <a:r>
              <a:rPr lang="it-IT" sz="1400" dirty="0" smtClean="0">
                <a:solidFill>
                  <a:schemeClr val="tx1"/>
                </a:solidFill>
              </a:rPr>
              <a:t>, </a:t>
            </a:r>
            <a:r>
              <a:rPr lang="it-IT" sz="1400" dirty="0" err="1" smtClean="0">
                <a:solidFill>
                  <a:schemeClr val="tx1"/>
                </a:solidFill>
              </a:rPr>
              <a:t>Chapito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Danisinni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will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host</a:t>
            </a:r>
            <a:r>
              <a:rPr lang="it-IT" sz="1400" dirty="0" smtClean="0">
                <a:solidFill>
                  <a:schemeClr val="tx1"/>
                </a:solidFill>
              </a:rPr>
              <a:t> the </a:t>
            </a:r>
            <a:r>
              <a:rPr lang="it-IT" sz="1400" dirty="0" err="1" smtClean="0">
                <a:solidFill>
                  <a:schemeClr val="tx1"/>
                </a:solidFill>
              </a:rPr>
              <a:t>final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cabert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done</a:t>
            </a:r>
            <a:r>
              <a:rPr lang="it-IT" sz="1400" dirty="0" smtClean="0">
                <a:solidFill>
                  <a:schemeClr val="tx1"/>
                </a:solidFill>
              </a:rPr>
              <a:t> by </a:t>
            </a:r>
            <a:r>
              <a:rPr lang="it-IT" sz="1400" dirty="0" err="1" smtClean="0">
                <a:solidFill>
                  <a:schemeClr val="tx1"/>
                </a:solidFill>
              </a:rPr>
              <a:t>teachers</a:t>
            </a:r>
            <a:r>
              <a:rPr lang="it-IT" sz="1400" dirty="0" smtClean="0">
                <a:solidFill>
                  <a:schemeClr val="tx1"/>
                </a:solidFill>
              </a:rPr>
              <a:t> and </a:t>
            </a:r>
            <a:r>
              <a:rPr lang="it-IT" sz="1400" dirty="0" err="1" smtClean="0">
                <a:solidFill>
                  <a:schemeClr val="tx1"/>
                </a:solidFill>
              </a:rPr>
              <a:t>partecipant</a:t>
            </a:r>
            <a:r>
              <a:rPr lang="it-IT" sz="1400" dirty="0" smtClean="0">
                <a:solidFill>
                  <a:schemeClr val="tx1"/>
                </a:solidFill>
              </a:rPr>
              <a:t> of the convention inside the </a:t>
            </a:r>
            <a:r>
              <a:rPr lang="it-IT" sz="1400" dirty="0" err="1" smtClean="0">
                <a:solidFill>
                  <a:schemeClr val="tx1"/>
                </a:solidFill>
              </a:rPr>
              <a:t>chapito</a:t>
            </a:r>
            <a:r>
              <a:rPr lang="it-IT" sz="1400" dirty="0" smtClean="0">
                <a:solidFill>
                  <a:schemeClr val="tx1"/>
                </a:solidFill>
              </a:rPr>
              <a:t> and the farm in </a:t>
            </a:r>
            <a:r>
              <a:rPr lang="it-IT" sz="1400" dirty="0" err="1" smtClean="0">
                <a:solidFill>
                  <a:schemeClr val="tx1"/>
                </a:solidFill>
              </a:rPr>
              <a:t>Danissinni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square</a:t>
            </a:r>
            <a:endParaRPr lang="it-IT" sz="1400" b="1" dirty="0" smtClean="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47927" y="3093397"/>
            <a:ext cx="5085945" cy="15175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/>
              <a:t>Do </a:t>
            </a:r>
            <a:r>
              <a:rPr lang="it-IT" sz="1400" b="1" dirty="0" err="1" smtClean="0"/>
              <a:t>you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want</a:t>
            </a:r>
            <a:r>
              <a:rPr lang="it-IT" sz="1400" b="1" dirty="0" smtClean="0"/>
              <a:t> to </a:t>
            </a:r>
            <a:r>
              <a:rPr lang="it-IT" sz="1400" b="1" dirty="0" err="1" smtClean="0"/>
              <a:t>perform</a:t>
            </a:r>
            <a:r>
              <a:rPr lang="it-IT" sz="1400" b="1" dirty="0" smtClean="0"/>
              <a:t>? </a:t>
            </a:r>
            <a:endParaRPr lang="it-IT" sz="1400" b="1" dirty="0"/>
          </a:p>
          <a:p>
            <a:r>
              <a:rPr lang="it-IT" sz="1400" dirty="0" err="1" smtClean="0"/>
              <a:t>You</a:t>
            </a:r>
            <a:r>
              <a:rPr lang="it-IT" sz="1400" dirty="0" smtClean="0"/>
              <a:t> can </a:t>
            </a:r>
            <a:r>
              <a:rPr lang="it-IT" sz="1400" dirty="0" err="1" smtClean="0"/>
              <a:t>send</a:t>
            </a:r>
            <a:r>
              <a:rPr lang="it-IT" sz="1400" dirty="0" smtClean="0"/>
              <a:t> an email to </a:t>
            </a:r>
            <a:r>
              <a:rPr lang="it-IT" sz="1400" dirty="0" smtClean="0">
                <a:hlinkClick r:id="rId2"/>
              </a:rPr>
              <a:t>aerialconventionexperience@gmail.com</a:t>
            </a:r>
            <a:r>
              <a:rPr lang="it-IT" sz="1400" dirty="0" smtClean="0"/>
              <a:t> or </a:t>
            </a:r>
            <a:r>
              <a:rPr lang="it-IT" sz="1400" dirty="0" err="1" smtClean="0"/>
              <a:t>write</a:t>
            </a:r>
            <a:r>
              <a:rPr lang="it-IT" sz="1400" dirty="0" smtClean="0"/>
              <a:t> a </a:t>
            </a:r>
            <a:r>
              <a:rPr lang="it-IT" sz="1400" dirty="0" err="1" smtClean="0"/>
              <a:t>whatsapp</a:t>
            </a:r>
            <a:r>
              <a:rPr lang="it-IT" sz="1400" dirty="0" smtClean="0"/>
              <a:t> to Valeria +39 3282551159 with the </a:t>
            </a:r>
            <a:r>
              <a:rPr lang="it-IT" sz="1400" dirty="0" err="1" smtClean="0"/>
              <a:t>following</a:t>
            </a:r>
            <a:r>
              <a:rPr lang="it-IT" sz="1400" dirty="0" smtClean="0"/>
              <a:t> info:</a:t>
            </a:r>
          </a:p>
          <a:p>
            <a:pPr marL="285750" indent="-285750">
              <a:buFontTx/>
              <a:buChar char="-"/>
            </a:pPr>
            <a:r>
              <a:rPr lang="it-IT" sz="1400" dirty="0" err="1" smtClean="0"/>
              <a:t>Act</a:t>
            </a:r>
            <a:r>
              <a:rPr lang="it-IT" sz="1400" dirty="0" smtClean="0"/>
              <a:t> </a:t>
            </a:r>
            <a:r>
              <a:rPr lang="it-IT" sz="1400" dirty="0" err="1" smtClean="0"/>
              <a:t>name</a:t>
            </a:r>
            <a:r>
              <a:rPr lang="it-IT" sz="1400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it-IT" sz="1400" dirty="0" err="1" smtClean="0"/>
              <a:t>Duration</a:t>
            </a:r>
            <a:r>
              <a:rPr lang="it-IT" sz="1400" dirty="0" smtClean="0"/>
              <a:t> and music</a:t>
            </a:r>
          </a:p>
          <a:p>
            <a:pPr marL="285750" indent="-285750">
              <a:buFontTx/>
              <a:buChar char="-"/>
            </a:pPr>
            <a:r>
              <a:rPr lang="it-IT" sz="1400" dirty="0" err="1" smtClean="0"/>
              <a:t>Props</a:t>
            </a:r>
            <a:r>
              <a:rPr lang="it-IT" sz="1400" dirty="0" smtClean="0"/>
              <a:t> and </a:t>
            </a:r>
            <a:r>
              <a:rPr lang="it-IT" sz="1400" dirty="0" err="1" smtClean="0"/>
              <a:t>technical</a:t>
            </a:r>
            <a:r>
              <a:rPr lang="it-IT" sz="1400" dirty="0" smtClean="0"/>
              <a:t> </a:t>
            </a:r>
            <a:r>
              <a:rPr lang="it-IT" sz="1400" dirty="0" err="1" smtClean="0"/>
              <a:t>issues</a:t>
            </a:r>
            <a:r>
              <a:rPr lang="it-IT" sz="1400" dirty="0" smtClean="0"/>
              <a:t> </a:t>
            </a:r>
            <a:r>
              <a:rPr lang="it-IT" sz="1400" dirty="0" err="1" smtClean="0"/>
              <a:t>required</a:t>
            </a:r>
            <a:endParaRPr lang="it-IT" sz="1400" dirty="0" smtClean="0"/>
          </a:p>
        </p:txBody>
      </p:sp>
      <p:sp>
        <p:nvSpPr>
          <p:cNvPr id="18" name="Rettangolo 17"/>
          <p:cNvSpPr/>
          <p:nvPr/>
        </p:nvSpPr>
        <p:spPr>
          <a:xfrm>
            <a:off x="856034" y="5181699"/>
            <a:ext cx="4503906" cy="90009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dirty="0" err="1" smtClean="0">
                <a:solidFill>
                  <a:schemeClr val="tx1"/>
                </a:solidFill>
              </a:rPr>
              <a:t>After</a:t>
            </a:r>
            <a:r>
              <a:rPr lang="it-IT" sz="1400" dirty="0" smtClean="0">
                <a:solidFill>
                  <a:schemeClr val="tx1"/>
                </a:solidFill>
              </a:rPr>
              <a:t> the cabaret a </a:t>
            </a:r>
            <a:r>
              <a:rPr lang="it-IT" sz="1400" dirty="0" err="1" smtClean="0">
                <a:solidFill>
                  <a:schemeClr val="tx1"/>
                </a:solidFill>
              </a:rPr>
              <a:t>great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party </a:t>
            </a:r>
            <a:r>
              <a:rPr lang="it-IT" sz="1400" dirty="0" err="1">
                <a:solidFill>
                  <a:schemeClr val="tx1"/>
                </a:solidFill>
              </a:rPr>
              <a:t>will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happen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at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Chapito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Danisinni</a:t>
            </a:r>
            <a:r>
              <a:rPr lang="it-IT" sz="1400" dirty="0">
                <a:solidFill>
                  <a:schemeClr val="tx1"/>
                </a:solidFill>
              </a:rPr>
              <a:t> in </a:t>
            </a:r>
            <a:r>
              <a:rPr lang="it-IT" sz="1400" dirty="0" err="1">
                <a:solidFill>
                  <a:schemeClr val="tx1"/>
                </a:solidFill>
              </a:rPr>
              <a:t>order</a:t>
            </a:r>
            <a:r>
              <a:rPr lang="it-IT" sz="1400" dirty="0">
                <a:solidFill>
                  <a:schemeClr val="tx1"/>
                </a:solidFill>
              </a:rPr>
              <a:t> to </a:t>
            </a:r>
            <a:r>
              <a:rPr lang="it-IT" sz="1400" dirty="0" err="1">
                <a:solidFill>
                  <a:schemeClr val="tx1"/>
                </a:solidFill>
              </a:rPr>
              <a:t>close</a:t>
            </a:r>
            <a:r>
              <a:rPr lang="it-IT" sz="1400" dirty="0">
                <a:solidFill>
                  <a:schemeClr val="tx1"/>
                </a:solidFill>
              </a:rPr>
              <a:t> the convention dancing, </a:t>
            </a:r>
            <a:r>
              <a:rPr lang="it-IT" sz="1400" dirty="0" err="1" smtClean="0">
                <a:solidFill>
                  <a:schemeClr val="tx1"/>
                </a:solidFill>
              </a:rPr>
              <a:t>singing</a:t>
            </a:r>
            <a:r>
              <a:rPr lang="it-IT" sz="1400" dirty="0" smtClean="0">
                <a:solidFill>
                  <a:schemeClr val="tx1"/>
                </a:solidFill>
              </a:rPr>
              <a:t>, </a:t>
            </a:r>
            <a:r>
              <a:rPr lang="it-IT" sz="1400" dirty="0" err="1">
                <a:solidFill>
                  <a:schemeClr val="tx1"/>
                </a:solidFill>
              </a:rPr>
              <a:t>e</a:t>
            </a:r>
            <a:r>
              <a:rPr lang="it-IT" sz="1400" dirty="0" err="1" smtClean="0">
                <a:solidFill>
                  <a:schemeClr val="tx1"/>
                </a:solidFill>
              </a:rPr>
              <a:t>ating</a:t>
            </a:r>
            <a:r>
              <a:rPr lang="it-IT" sz="1400" dirty="0" smtClean="0">
                <a:solidFill>
                  <a:schemeClr val="tx1"/>
                </a:solidFill>
              </a:rPr>
              <a:t> and </a:t>
            </a:r>
            <a:r>
              <a:rPr lang="it-IT" sz="1400" dirty="0" err="1">
                <a:solidFill>
                  <a:schemeClr val="tx1"/>
                </a:solidFill>
              </a:rPr>
              <a:t>drinking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all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together</a:t>
            </a:r>
            <a:r>
              <a:rPr lang="it-IT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 descr="Chapito Danisinni — Paratiss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82" y="1284051"/>
            <a:ext cx="5456060" cy="545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7840494" y="2889115"/>
            <a:ext cx="2694561" cy="1867711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Farsi mandare foto in alta risoluzione da </a:t>
            </a:r>
            <a:r>
              <a:rPr lang="it-IT" dirty="0" err="1" smtClean="0"/>
              <a:t>chapito</a:t>
            </a:r>
            <a:r>
              <a:rPr lang="it-IT" dirty="0" smtClean="0"/>
              <a:t> o prendere quelle da internet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811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ASK for ASC?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77610" y="1381668"/>
            <a:ext cx="6830586" cy="58757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1. </a:t>
            </a:r>
            <a:r>
              <a:rPr lang="it-IT" sz="1200" b="1" dirty="0" err="1">
                <a:solidFill>
                  <a:schemeClr val="bg1"/>
                </a:solidFill>
              </a:rPr>
              <a:t>Where</a:t>
            </a:r>
            <a:r>
              <a:rPr lang="it-IT" sz="1200" b="1" dirty="0">
                <a:solidFill>
                  <a:schemeClr val="bg1"/>
                </a:solidFill>
              </a:rPr>
              <a:t> do I </a:t>
            </a:r>
            <a:r>
              <a:rPr lang="it-IT" sz="1200" b="1" dirty="0" err="1">
                <a:solidFill>
                  <a:schemeClr val="bg1"/>
                </a:solidFill>
              </a:rPr>
              <a:t>select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dirty="0" err="1">
                <a:solidFill>
                  <a:schemeClr val="bg1"/>
                </a:solidFill>
              </a:rPr>
              <a:t>my</a:t>
            </a:r>
            <a:r>
              <a:rPr lang="it-IT" sz="1200" b="1" dirty="0">
                <a:solidFill>
                  <a:schemeClr val="bg1"/>
                </a:solidFill>
              </a:rPr>
              <a:t> workshop? </a:t>
            </a:r>
            <a:r>
              <a:rPr lang="it-IT" sz="1200" b="1" dirty="0" smtClean="0">
                <a:solidFill>
                  <a:schemeClr val="bg1"/>
                </a:solidFill>
              </a:rPr>
              <a:t>and </a:t>
            </a:r>
            <a:r>
              <a:rPr lang="it-IT" sz="1200" b="1" dirty="0" err="1" smtClean="0">
                <a:solidFill>
                  <a:schemeClr val="bg1"/>
                </a:solidFill>
              </a:rPr>
              <a:t>where</a:t>
            </a:r>
            <a:r>
              <a:rPr lang="it-IT" sz="1200" b="1" dirty="0" smtClean="0">
                <a:solidFill>
                  <a:schemeClr val="bg1"/>
                </a:solidFill>
              </a:rPr>
              <a:t> can i </a:t>
            </a:r>
            <a:r>
              <a:rPr lang="it-IT" sz="1200" b="1" dirty="0" err="1" smtClean="0">
                <a:solidFill>
                  <a:schemeClr val="bg1"/>
                </a:solidFill>
              </a:rPr>
              <a:t>find</a:t>
            </a:r>
            <a:r>
              <a:rPr lang="it-IT" sz="1200" b="1" dirty="0" smtClean="0">
                <a:solidFill>
                  <a:schemeClr val="bg1"/>
                </a:solidFill>
              </a:rPr>
              <a:t> out the </a:t>
            </a:r>
            <a:r>
              <a:rPr lang="it-IT" sz="1200" b="1" dirty="0" err="1" smtClean="0">
                <a:solidFill>
                  <a:schemeClr val="bg1"/>
                </a:solidFill>
              </a:rPr>
              <a:t>description</a:t>
            </a:r>
            <a:r>
              <a:rPr lang="it-IT" sz="1200" b="1" dirty="0" smtClean="0">
                <a:solidFill>
                  <a:schemeClr val="bg1"/>
                </a:solidFill>
              </a:rPr>
              <a:t>?</a:t>
            </a:r>
            <a:endParaRPr lang="it-IT" sz="1200" b="1" dirty="0">
              <a:solidFill>
                <a:schemeClr val="bg1"/>
              </a:solidFill>
            </a:endParaRPr>
          </a:p>
          <a:p>
            <a:r>
              <a:rPr lang="it-IT" sz="1200" dirty="0" err="1" smtClean="0">
                <a:solidFill>
                  <a:schemeClr val="bg1"/>
                </a:solidFill>
              </a:rPr>
              <a:t>You</a:t>
            </a:r>
            <a:r>
              <a:rPr lang="it-IT" sz="1200" dirty="0" smtClean="0">
                <a:solidFill>
                  <a:schemeClr val="bg1"/>
                </a:solidFill>
              </a:rPr>
              <a:t> can </a:t>
            </a:r>
            <a:r>
              <a:rPr lang="it-IT" sz="1200" dirty="0" err="1" smtClean="0">
                <a:solidFill>
                  <a:schemeClr val="bg1"/>
                </a:solidFill>
              </a:rPr>
              <a:t>check</a:t>
            </a:r>
            <a:r>
              <a:rPr lang="it-IT" sz="1200" dirty="0" smtClean="0">
                <a:solidFill>
                  <a:schemeClr val="bg1"/>
                </a:solidFill>
              </a:rPr>
              <a:t> the pdf file </a:t>
            </a:r>
            <a:r>
              <a:rPr lang="it-IT" sz="1200" dirty="0" err="1" smtClean="0">
                <a:solidFill>
                  <a:schemeClr val="bg1"/>
                </a:solidFill>
              </a:rPr>
              <a:t>called</a:t>
            </a:r>
            <a:r>
              <a:rPr lang="it-IT" sz="1200" dirty="0" smtClean="0">
                <a:solidFill>
                  <a:schemeClr val="bg1"/>
                </a:solidFill>
              </a:rPr>
              <a:t> «Workshop </a:t>
            </a:r>
            <a:r>
              <a:rPr lang="it-IT" sz="1200" dirty="0" err="1" smtClean="0">
                <a:solidFill>
                  <a:schemeClr val="bg1"/>
                </a:solidFill>
              </a:rPr>
              <a:t>description</a:t>
            </a:r>
            <a:r>
              <a:rPr lang="it-IT" sz="1200" dirty="0" smtClean="0">
                <a:solidFill>
                  <a:schemeClr val="bg1"/>
                </a:solidFill>
              </a:rPr>
              <a:t>» on ASC page and </a:t>
            </a:r>
            <a:r>
              <a:rPr lang="it-IT" sz="1200" dirty="0" err="1" smtClean="0">
                <a:solidFill>
                  <a:schemeClr val="bg1"/>
                </a:solidFill>
              </a:rPr>
              <a:t>then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select</a:t>
            </a:r>
            <a:r>
              <a:rPr lang="it-IT" sz="1200" dirty="0" smtClean="0">
                <a:solidFill>
                  <a:schemeClr val="bg1"/>
                </a:solidFill>
              </a:rPr>
              <a:t> the workshop </a:t>
            </a:r>
            <a:r>
              <a:rPr lang="it-IT" sz="1200" dirty="0" err="1" smtClean="0">
                <a:solidFill>
                  <a:schemeClr val="bg1"/>
                </a:solidFill>
              </a:rPr>
              <a:t>you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prefer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within</a:t>
            </a:r>
            <a:r>
              <a:rPr lang="it-IT" sz="1200" dirty="0" smtClean="0">
                <a:solidFill>
                  <a:schemeClr val="bg1"/>
                </a:solidFill>
              </a:rPr>
              <a:t> the </a:t>
            </a:r>
            <a:r>
              <a:rPr lang="it-IT" sz="1200" dirty="0">
                <a:solidFill>
                  <a:schemeClr val="bg1"/>
                </a:solidFill>
              </a:rPr>
              <a:t>REGISTRATION FORM </a:t>
            </a:r>
            <a:r>
              <a:rPr lang="it-IT" sz="1200" dirty="0" err="1">
                <a:solidFill>
                  <a:schemeClr val="bg1"/>
                </a:solidFill>
              </a:rPr>
              <a:t>before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Payment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section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4181" y="2068891"/>
            <a:ext cx="7015560" cy="63063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/>
              <a:t>2. </a:t>
            </a:r>
            <a:r>
              <a:rPr lang="it-IT" sz="1200" b="1" dirty="0" err="1"/>
              <a:t>Where</a:t>
            </a:r>
            <a:r>
              <a:rPr lang="it-IT" sz="1200" b="1" dirty="0"/>
              <a:t> do I </a:t>
            </a:r>
            <a:r>
              <a:rPr lang="it-IT" sz="1200" b="1" dirty="0" err="1"/>
              <a:t>select</a:t>
            </a:r>
            <a:r>
              <a:rPr lang="it-IT" sz="1200" b="1" dirty="0"/>
              <a:t> </a:t>
            </a:r>
            <a:r>
              <a:rPr lang="it-IT" sz="1200" b="1" dirty="0" err="1"/>
              <a:t>my</a:t>
            </a:r>
            <a:r>
              <a:rPr lang="it-IT" sz="1200" b="1" dirty="0"/>
              <a:t> race? </a:t>
            </a:r>
          </a:p>
          <a:p>
            <a:r>
              <a:rPr lang="it-IT" sz="1200" dirty="0" err="1"/>
              <a:t>Directly</a:t>
            </a:r>
            <a:r>
              <a:rPr lang="it-IT" sz="1200" dirty="0"/>
              <a:t> in the REGISTRATION FORM </a:t>
            </a:r>
            <a:r>
              <a:rPr lang="it-IT" sz="1200" dirty="0" err="1"/>
              <a:t>before</a:t>
            </a:r>
            <a:r>
              <a:rPr lang="it-IT" sz="1200" dirty="0"/>
              <a:t> </a:t>
            </a:r>
            <a:r>
              <a:rPr lang="it-IT" sz="1200" dirty="0" err="1"/>
              <a:t>Payment</a:t>
            </a:r>
            <a:r>
              <a:rPr lang="it-IT" sz="1200" dirty="0"/>
              <a:t> </a:t>
            </a:r>
            <a:r>
              <a:rPr lang="it-IT" sz="1200" dirty="0" err="1" smtClean="0"/>
              <a:t>section</a:t>
            </a:r>
            <a:r>
              <a:rPr lang="it-IT" sz="1200" dirty="0" smtClean="0"/>
              <a:t>. </a:t>
            </a:r>
            <a:r>
              <a:rPr lang="it-IT" sz="1200" dirty="0" err="1" smtClean="0"/>
              <a:t>During</a:t>
            </a:r>
            <a:r>
              <a:rPr lang="it-IT" sz="1200" dirty="0" smtClean="0"/>
              <a:t> the </a:t>
            </a:r>
            <a:r>
              <a:rPr lang="it-IT" sz="1200" dirty="0" err="1" smtClean="0"/>
              <a:t>form</a:t>
            </a:r>
            <a:r>
              <a:rPr lang="it-IT" sz="1200" dirty="0" smtClean="0"/>
              <a:t>, the </a:t>
            </a:r>
            <a:r>
              <a:rPr lang="it-IT" sz="1200" dirty="0" err="1" smtClean="0"/>
              <a:t>number</a:t>
            </a:r>
            <a:r>
              <a:rPr lang="it-IT" sz="1200" dirty="0" smtClean="0"/>
              <a:t> of bus shuttle </a:t>
            </a:r>
            <a:r>
              <a:rPr lang="it-IT" sz="1200" dirty="0" err="1" smtClean="0"/>
              <a:t>you</a:t>
            </a:r>
            <a:r>
              <a:rPr lang="it-IT" sz="1200" dirty="0" smtClean="0"/>
              <a:t> </a:t>
            </a:r>
            <a:r>
              <a:rPr lang="it-IT" sz="1200" dirty="0" err="1" smtClean="0"/>
              <a:t>need</a:t>
            </a:r>
            <a:r>
              <a:rPr lang="it-IT" sz="1200" dirty="0" smtClean="0"/>
              <a:t> to book  </a:t>
            </a:r>
            <a:r>
              <a:rPr lang="it-IT" sz="1200" dirty="0" err="1" smtClean="0"/>
              <a:t>is</a:t>
            </a:r>
            <a:r>
              <a:rPr lang="it-IT" sz="1200" dirty="0"/>
              <a:t> </a:t>
            </a:r>
            <a:r>
              <a:rPr lang="it-IT" sz="1200" dirty="0" err="1" smtClean="0"/>
              <a:t>automatically</a:t>
            </a:r>
            <a:r>
              <a:rPr lang="it-IT" sz="1200" dirty="0" smtClean="0"/>
              <a:t> </a:t>
            </a:r>
            <a:r>
              <a:rPr lang="it-IT" sz="1200" dirty="0" err="1" smtClean="0"/>
              <a:t>calculated</a:t>
            </a:r>
            <a:r>
              <a:rPr lang="it-IT" sz="1200" dirty="0" smtClean="0"/>
              <a:t> </a:t>
            </a:r>
            <a:r>
              <a:rPr lang="it-IT" sz="1200" dirty="0" err="1" smtClean="0"/>
              <a:t>based</a:t>
            </a:r>
            <a:r>
              <a:rPr lang="it-IT" sz="1200" dirty="0" smtClean="0"/>
              <a:t> on workshop </a:t>
            </a:r>
            <a:r>
              <a:rPr lang="it-IT" sz="1200" dirty="0" err="1" smtClean="0"/>
              <a:t>you</a:t>
            </a:r>
            <a:r>
              <a:rPr lang="it-IT" sz="1200" dirty="0" smtClean="0"/>
              <a:t> </a:t>
            </a:r>
            <a:r>
              <a:rPr lang="it-IT" sz="1200" dirty="0" err="1" smtClean="0"/>
              <a:t>selected</a:t>
            </a:r>
            <a:endParaRPr lang="it-IT" sz="1200" dirty="0"/>
          </a:p>
        </p:txBody>
      </p:sp>
      <p:sp>
        <p:nvSpPr>
          <p:cNvPr id="9" name="Rettangolo 8"/>
          <p:cNvSpPr/>
          <p:nvPr/>
        </p:nvSpPr>
        <p:spPr>
          <a:xfrm>
            <a:off x="760082" y="2799176"/>
            <a:ext cx="8481194" cy="7169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 smtClean="0"/>
              <a:t>3. </a:t>
            </a:r>
            <a:r>
              <a:rPr lang="it-IT" sz="1200" b="1" dirty="0" err="1"/>
              <a:t>Where</a:t>
            </a:r>
            <a:r>
              <a:rPr lang="it-IT" sz="1200" b="1" dirty="0"/>
              <a:t> do I </a:t>
            </a:r>
            <a:r>
              <a:rPr lang="it-IT" sz="1200" b="1" dirty="0" err="1"/>
              <a:t>select</a:t>
            </a:r>
            <a:r>
              <a:rPr lang="it-IT" sz="1200" b="1" dirty="0"/>
              <a:t> </a:t>
            </a:r>
            <a:r>
              <a:rPr lang="it-IT" sz="1200" b="1" dirty="0" err="1"/>
              <a:t>my</a:t>
            </a:r>
            <a:r>
              <a:rPr lang="it-IT" sz="1200" b="1" dirty="0"/>
              <a:t> </a:t>
            </a:r>
            <a:r>
              <a:rPr lang="it-IT" sz="1200" b="1" dirty="0" smtClean="0"/>
              <a:t>room? </a:t>
            </a:r>
            <a:endParaRPr lang="it-IT" sz="1200" b="1" dirty="0"/>
          </a:p>
          <a:p>
            <a:r>
              <a:rPr lang="it-IT" sz="1200" dirty="0" err="1" smtClean="0"/>
              <a:t>After</a:t>
            </a:r>
            <a:r>
              <a:rPr lang="it-IT" sz="1200" dirty="0" smtClean="0"/>
              <a:t> the </a:t>
            </a:r>
            <a:r>
              <a:rPr lang="it-IT" sz="1200" dirty="0"/>
              <a:t>REGISTRATION FORM </a:t>
            </a:r>
            <a:r>
              <a:rPr lang="it-IT" sz="1200" dirty="0" err="1" smtClean="0"/>
              <a:t>you</a:t>
            </a:r>
            <a:r>
              <a:rPr lang="it-IT" sz="1200" dirty="0" smtClean="0"/>
              <a:t> </a:t>
            </a:r>
            <a:r>
              <a:rPr lang="it-IT" sz="1200" dirty="0" err="1" smtClean="0"/>
              <a:t>will</a:t>
            </a:r>
            <a:r>
              <a:rPr lang="it-IT" sz="1200" dirty="0" smtClean="0"/>
              <a:t> be </a:t>
            </a:r>
            <a:r>
              <a:rPr lang="it-IT" sz="1200" dirty="0" err="1" smtClean="0"/>
              <a:t>redirected</a:t>
            </a:r>
            <a:r>
              <a:rPr lang="it-IT" sz="1200" dirty="0" smtClean="0"/>
              <a:t> to the </a:t>
            </a:r>
            <a:r>
              <a:rPr lang="it-IT" sz="1200" dirty="0" err="1" smtClean="0"/>
              <a:t>accomodation</a:t>
            </a:r>
            <a:r>
              <a:rPr lang="it-IT" sz="1200" dirty="0" smtClean="0"/>
              <a:t> </a:t>
            </a:r>
            <a:r>
              <a:rPr lang="it-IT" sz="1200" dirty="0" err="1" smtClean="0"/>
              <a:t>form</a:t>
            </a:r>
            <a:r>
              <a:rPr lang="it-IT" sz="1200" dirty="0" smtClean="0"/>
              <a:t>. </a:t>
            </a:r>
            <a:r>
              <a:rPr lang="it-IT" sz="1200" dirty="0" err="1" smtClean="0"/>
              <a:t>Choose</a:t>
            </a:r>
            <a:r>
              <a:rPr lang="it-IT" sz="1200" dirty="0" smtClean="0"/>
              <a:t> the room </a:t>
            </a:r>
            <a:r>
              <a:rPr lang="it-IT" sz="1200" dirty="0" err="1" smtClean="0"/>
              <a:t>you</a:t>
            </a:r>
            <a:r>
              <a:rPr lang="it-IT" sz="1200" dirty="0" smtClean="0"/>
              <a:t> </a:t>
            </a:r>
            <a:r>
              <a:rPr lang="it-IT" sz="1200" dirty="0" err="1" smtClean="0"/>
              <a:t>prefer</a:t>
            </a:r>
            <a:r>
              <a:rPr lang="it-IT" sz="1200" dirty="0" smtClean="0"/>
              <a:t>, </a:t>
            </a:r>
            <a:r>
              <a:rPr lang="it-IT" sz="1200" dirty="0" err="1" smtClean="0"/>
              <a:t>your</a:t>
            </a:r>
            <a:r>
              <a:rPr lang="it-IT" sz="1200" dirty="0" smtClean="0"/>
              <a:t> </a:t>
            </a:r>
            <a:r>
              <a:rPr lang="it-IT" sz="1200" dirty="0" err="1" smtClean="0"/>
              <a:t>roommate</a:t>
            </a:r>
            <a:r>
              <a:rPr lang="it-IT" sz="1200" dirty="0" smtClean="0"/>
              <a:t> </a:t>
            </a:r>
            <a:r>
              <a:rPr lang="it-IT" sz="1200" dirty="0" err="1" smtClean="0"/>
              <a:t>if</a:t>
            </a:r>
            <a:r>
              <a:rPr lang="it-IT" sz="1200" dirty="0" smtClean="0"/>
              <a:t> </a:t>
            </a:r>
            <a:r>
              <a:rPr lang="it-IT" sz="1200" dirty="0" err="1" smtClean="0"/>
              <a:t>you</a:t>
            </a:r>
            <a:r>
              <a:rPr lang="it-IT" sz="1200" dirty="0" smtClean="0"/>
              <a:t> </a:t>
            </a:r>
            <a:r>
              <a:rPr lang="it-IT" sz="1200" dirty="0" err="1" smtClean="0"/>
              <a:t>have</a:t>
            </a:r>
            <a:r>
              <a:rPr lang="it-IT" sz="1200" dirty="0" smtClean="0"/>
              <a:t> (</a:t>
            </a:r>
            <a:r>
              <a:rPr lang="it-IT" sz="1200" dirty="0" err="1" smtClean="0"/>
              <a:t>otherwise</a:t>
            </a:r>
            <a:r>
              <a:rPr lang="it-IT" sz="1200" dirty="0" smtClean="0"/>
              <a:t> the </a:t>
            </a:r>
            <a:r>
              <a:rPr lang="it-IT" sz="1200" dirty="0" err="1" smtClean="0"/>
              <a:t>combination</a:t>
            </a:r>
            <a:r>
              <a:rPr lang="it-IT" sz="1200" dirty="0" smtClean="0"/>
              <a:t> </a:t>
            </a:r>
            <a:r>
              <a:rPr lang="it-IT" sz="1200" dirty="0" err="1" smtClean="0"/>
              <a:t>will</a:t>
            </a:r>
            <a:r>
              <a:rPr lang="it-IT" sz="1200" dirty="0" smtClean="0"/>
              <a:t> be random) and the </a:t>
            </a:r>
            <a:r>
              <a:rPr lang="it-IT" sz="1200" dirty="0" err="1" smtClean="0"/>
              <a:t>number</a:t>
            </a:r>
            <a:r>
              <a:rPr lang="it-IT" sz="1200" dirty="0" smtClean="0"/>
              <a:t> of night.</a:t>
            </a:r>
            <a:endParaRPr lang="it-IT" sz="1200" dirty="0"/>
          </a:p>
        </p:txBody>
      </p:sp>
      <p:sp>
        <p:nvSpPr>
          <p:cNvPr id="10" name="Rettangolo 9"/>
          <p:cNvSpPr/>
          <p:nvPr/>
        </p:nvSpPr>
        <p:spPr>
          <a:xfrm>
            <a:off x="1087580" y="4500105"/>
            <a:ext cx="9097279" cy="5304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 smtClean="0"/>
              <a:t>5. </a:t>
            </a:r>
            <a:r>
              <a:rPr lang="en-US" sz="1200" b="1" dirty="0" smtClean="0"/>
              <a:t>How </a:t>
            </a:r>
            <a:r>
              <a:rPr lang="en-US" sz="1200" b="1" dirty="0"/>
              <a:t>can I join? </a:t>
            </a:r>
            <a:endParaRPr lang="en-US" sz="1200" b="1" dirty="0" smtClean="0"/>
          </a:p>
          <a:p>
            <a:r>
              <a:rPr lang="en-US" sz="1200" dirty="0" smtClean="0"/>
              <a:t>Places </a:t>
            </a:r>
            <a:r>
              <a:rPr lang="en-US" sz="1200" dirty="0"/>
              <a:t>are limited and to book your place </a:t>
            </a:r>
            <a:r>
              <a:rPr lang="en-US" sz="1200" b="1" dirty="0"/>
              <a:t>click</a:t>
            </a:r>
            <a:r>
              <a:rPr lang="en-US" sz="1200" dirty="0"/>
              <a:t> the sign up </a:t>
            </a:r>
            <a:r>
              <a:rPr lang="en-US" sz="1200" dirty="0" smtClean="0"/>
              <a:t>button on the website!</a:t>
            </a:r>
            <a:endParaRPr lang="en-US" sz="1200" dirty="0"/>
          </a:p>
        </p:txBody>
      </p:sp>
      <p:sp>
        <p:nvSpPr>
          <p:cNvPr id="11" name="Rettangolo 10"/>
          <p:cNvSpPr/>
          <p:nvPr/>
        </p:nvSpPr>
        <p:spPr>
          <a:xfrm>
            <a:off x="943691" y="3615810"/>
            <a:ext cx="8638053" cy="7846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 smtClean="0"/>
              <a:t>4. Lunch service </a:t>
            </a:r>
            <a:r>
              <a:rPr lang="it-IT" sz="1200" b="1" dirty="0" err="1" smtClean="0"/>
              <a:t>is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provided</a:t>
            </a:r>
            <a:r>
              <a:rPr lang="it-IT" sz="1200" b="1" dirty="0" smtClean="0"/>
              <a:t>? </a:t>
            </a:r>
            <a:endParaRPr lang="it-IT" sz="1200" b="1" dirty="0"/>
          </a:p>
          <a:p>
            <a:r>
              <a:rPr lang="it-IT" sz="1200" dirty="0" smtClean="0"/>
              <a:t>Lunch service </a:t>
            </a:r>
            <a:r>
              <a:rPr lang="it-IT" sz="1200" dirty="0" err="1" smtClean="0"/>
              <a:t>is</a:t>
            </a:r>
            <a:r>
              <a:rPr lang="it-IT" sz="1200" dirty="0" smtClean="0"/>
              <a:t> </a:t>
            </a:r>
            <a:r>
              <a:rPr lang="it-IT" sz="1200" dirty="0" err="1" smtClean="0"/>
              <a:t>not</a:t>
            </a:r>
            <a:r>
              <a:rPr lang="it-IT" sz="1200" dirty="0" smtClean="0"/>
              <a:t> </a:t>
            </a:r>
            <a:r>
              <a:rPr lang="it-IT" sz="1200" dirty="0" err="1" smtClean="0"/>
              <a:t>included</a:t>
            </a:r>
            <a:r>
              <a:rPr lang="it-IT" sz="1200" dirty="0" smtClean="0"/>
              <a:t> in the </a:t>
            </a:r>
            <a:r>
              <a:rPr lang="it-IT" sz="1200" dirty="0" err="1" smtClean="0"/>
              <a:t>options</a:t>
            </a:r>
            <a:r>
              <a:rPr lang="it-IT" sz="1200" dirty="0" smtClean="0"/>
              <a:t>, </a:t>
            </a:r>
            <a:r>
              <a:rPr lang="it-IT" sz="1200" dirty="0" err="1" smtClean="0"/>
              <a:t>but</a:t>
            </a:r>
            <a:r>
              <a:rPr lang="it-IT" sz="1200" dirty="0" smtClean="0"/>
              <a:t> </a:t>
            </a:r>
            <a:r>
              <a:rPr lang="it-IT" sz="1200" dirty="0" err="1" smtClean="0"/>
              <a:t>there</a:t>
            </a:r>
            <a:r>
              <a:rPr lang="it-IT" sz="1200" dirty="0" smtClean="0"/>
              <a:t> are a </a:t>
            </a:r>
            <a:r>
              <a:rPr lang="it-IT" sz="1200" dirty="0" err="1" smtClean="0"/>
              <a:t>lots</a:t>
            </a:r>
            <a:r>
              <a:rPr lang="it-IT" sz="1200" dirty="0" smtClean="0"/>
              <a:t> of </a:t>
            </a:r>
            <a:r>
              <a:rPr lang="it-IT" sz="1200" dirty="0" err="1" smtClean="0"/>
              <a:t>supermarkets</a:t>
            </a:r>
            <a:r>
              <a:rPr lang="it-IT" sz="1200" dirty="0" smtClean="0"/>
              <a:t>, </a:t>
            </a:r>
            <a:r>
              <a:rPr lang="it-IT" sz="1200" dirty="0" err="1" smtClean="0"/>
              <a:t>restaurants</a:t>
            </a:r>
            <a:r>
              <a:rPr lang="it-IT" sz="1200" dirty="0" smtClean="0"/>
              <a:t> and </a:t>
            </a:r>
            <a:r>
              <a:rPr lang="it-IT" sz="1200" dirty="0" err="1" smtClean="0"/>
              <a:t>cafè</a:t>
            </a:r>
            <a:r>
              <a:rPr lang="it-IT" sz="1200" dirty="0" smtClean="0"/>
              <a:t> </a:t>
            </a:r>
            <a:r>
              <a:rPr lang="it-IT" sz="1200" dirty="0" err="1" smtClean="0"/>
              <a:t>near</a:t>
            </a:r>
            <a:r>
              <a:rPr lang="it-IT" sz="1200" dirty="0" smtClean="0"/>
              <a:t> the </a:t>
            </a:r>
            <a:r>
              <a:rPr lang="it-IT" sz="1200" dirty="0" err="1" smtClean="0"/>
              <a:t>locations</a:t>
            </a:r>
            <a:r>
              <a:rPr lang="it-IT" sz="1200" dirty="0" smtClean="0"/>
              <a:t> (</a:t>
            </a:r>
            <a:r>
              <a:rPr lang="it-IT" sz="1200" dirty="0" err="1" smtClean="0"/>
              <a:t>both</a:t>
            </a:r>
            <a:r>
              <a:rPr lang="it-IT" sz="1200" dirty="0" smtClean="0"/>
              <a:t> Spazio </a:t>
            </a:r>
            <a:r>
              <a:rPr lang="it-IT" sz="1200" dirty="0" err="1" smtClean="0"/>
              <a:t>euphoria</a:t>
            </a:r>
            <a:r>
              <a:rPr lang="it-IT" sz="1200" dirty="0" smtClean="0"/>
              <a:t> and </a:t>
            </a:r>
            <a:r>
              <a:rPr lang="it-IT" sz="1200" dirty="0" err="1" smtClean="0"/>
              <a:t>torreata</a:t>
            </a:r>
            <a:r>
              <a:rPr lang="it-IT" sz="1200" dirty="0" smtClean="0"/>
              <a:t> hotel).</a:t>
            </a:r>
          </a:p>
          <a:p>
            <a:r>
              <a:rPr lang="it-IT" sz="1200" dirty="0" smtClean="0"/>
              <a:t>In case </a:t>
            </a:r>
            <a:r>
              <a:rPr lang="it-IT" sz="1200" dirty="0" err="1" smtClean="0"/>
              <a:t>you</a:t>
            </a:r>
            <a:r>
              <a:rPr lang="it-IT" sz="1200" dirty="0" smtClean="0"/>
              <a:t> book ALL VOLANTE </a:t>
            </a:r>
            <a:r>
              <a:rPr lang="it-IT" sz="1200" dirty="0" err="1" smtClean="0"/>
              <a:t>classes</a:t>
            </a:r>
            <a:r>
              <a:rPr lang="it-IT" sz="1200" dirty="0" smtClean="0"/>
              <a:t> </a:t>
            </a:r>
            <a:r>
              <a:rPr lang="it-IT" sz="1200" dirty="0" err="1" smtClean="0"/>
              <a:t>all</a:t>
            </a:r>
            <a:r>
              <a:rPr lang="it-IT" sz="1200" dirty="0" smtClean="0"/>
              <a:t> </a:t>
            </a:r>
            <a:r>
              <a:rPr lang="it-IT" sz="1200" dirty="0" err="1" smtClean="0"/>
              <a:t>day</a:t>
            </a:r>
            <a:r>
              <a:rPr lang="it-IT" sz="1200" dirty="0" smtClean="0"/>
              <a:t> long </a:t>
            </a:r>
            <a:r>
              <a:rPr lang="it-IT" sz="1200" dirty="0" err="1" smtClean="0"/>
              <a:t>then</a:t>
            </a:r>
            <a:r>
              <a:rPr lang="it-IT" sz="1200" dirty="0" smtClean="0"/>
              <a:t> </a:t>
            </a:r>
            <a:r>
              <a:rPr lang="it-IT" sz="1200" dirty="0" err="1" smtClean="0"/>
              <a:t>you</a:t>
            </a:r>
            <a:r>
              <a:rPr lang="it-IT" sz="1200" dirty="0" smtClean="0"/>
              <a:t> can </a:t>
            </a:r>
            <a:r>
              <a:rPr lang="it-IT" sz="1200" dirty="0" err="1" smtClean="0"/>
              <a:t>get</a:t>
            </a:r>
            <a:r>
              <a:rPr lang="it-IT" sz="1200" dirty="0" smtClean="0"/>
              <a:t> more info </a:t>
            </a:r>
            <a:r>
              <a:rPr lang="it-IT" sz="1200" dirty="0" err="1" smtClean="0"/>
              <a:t>about</a:t>
            </a:r>
            <a:r>
              <a:rPr lang="it-IT" sz="1200" dirty="0" smtClean="0"/>
              <a:t> the special lunch service. </a:t>
            </a:r>
            <a:endParaRPr lang="it-IT" sz="1200" dirty="0"/>
          </a:p>
        </p:txBody>
      </p:sp>
      <p:sp>
        <p:nvSpPr>
          <p:cNvPr id="12" name="Rettangolo 11"/>
          <p:cNvSpPr/>
          <p:nvPr/>
        </p:nvSpPr>
        <p:spPr>
          <a:xfrm>
            <a:off x="1301588" y="5130175"/>
            <a:ext cx="9097279" cy="5304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/>
              <a:t>6</a:t>
            </a:r>
            <a:r>
              <a:rPr lang="it-IT" sz="1200" b="1" dirty="0" smtClean="0"/>
              <a:t>. </a:t>
            </a:r>
            <a:r>
              <a:rPr lang="en-US" sz="1200" b="1" dirty="0" smtClean="0"/>
              <a:t>How </a:t>
            </a:r>
            <a:r>
              <a:rPr lang="en-US" sz="1200" b="1" dirty="0"/>
              <a:t>can </a:t>
            </a:r>
            <a:r>
              <a:rPr lang="en-US" sz="1200" b="1" dirty="0" smtClean="0"/>
              <a:t>I choose the workshop I prefer?</a:t>
            </a:r>
            <a:r>
              <a:rPr lang="en-US" sz="1200" b="1" dirty="0"/>
              <a:t> </a:t>
            </a:r>
            <a:endParaRPr lang="en-US" sz="1200" b="1" dirty="0" smtClean="0"/>
          </a:p>
          <a:p>
            <a:r>
              <a:rPr lang="en-US" sz="1200" dirty="0" smtClean="0"/>
              <a:t>You can follow your favorite teacher, you can also selected workshop per props, you could only decide to attend class 1 day or only 2 out 4 days. Definitely you can choose as you wish!</a:t>
            </a:r>
            <a:endParaRPr lang="en-US" sz="1200" dirty="0"/>
          </a:p>
        </p:txBody>
      </p:sp>
      <p:sp>
        <p:nvSpPr>
          <p:cNvPr id="14" name="Rettangolo 13"/>
          <p:cNvSpPr/>
          <p:nvPr/>
        </p:nvSpPr>
        <p:spPr>
          <a:xfrm>
            <a:off x="1713689" y="5760248"/>
            <a:ext cx="9434209" cy="9423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 smtClean="0"/>
              <a:t>7. Do </a:t>
            </a:r>
            <a:r>
              <a:rPr lang="it-IT" sz="1200" b="1" dirty="0" err="1" smtClean="0"/>
              <a:t>you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want</a:t>
            </a:r>
            <a:r>
              <a:rPr lang="it-IT" sz="1200" b="1" dirty="0" smtClean="0"/>
              <a:t> to </a:t>
            </a:r>
            <a:r>
              <a:rPr lang="it-IT" sz="1200" b="1" dirty="0" err="1" smtClean="0"/>
              <a:t>perform</a:t>
            </a:r>
            <a:r>
              <a:rPr lang="it-IT" sz="1200" b="1" dirty="0" smtClean="0"/>
              <a:t>? </a:t>
            </a:r>
            <a:endParaRPr lang="it-IT" sz="1200" b="1" dirty="0"/>
          </a:p>
          <a:p>
            <a:r>
              <a:rPr lang="it-IT" sz="1200" dirty="0" err="1" smtClean="0"/>
              <a:t>You</a:t>
            </a:r>
            <a:r>
              <a:rPr lang="it-IT" sz="1200" dirty="0" smtClean="0"/>
              <a:t> can </a:t>
            </a:r>
            <a:r>
              <a:rPr lang="it-IT" sz="1200" dirty="0" err="1" smtClean="0"/>
              <a:t>send</a:t>
            </a:r>
            <a:r>
              <a:rPr lang="it-IT" sz="1200" dirty="0" smtClean="0"/>
              <a:t> an email to </a:t>
            </a:r>
            <a:r>
              <a:rPr lang="it-IT" sz="1200" dirty="0" smtClean="0">
                <a:hlinkClick r:id="rId2"/>
              </a:rPr>
              <a:t>aerialconventionexperience@gmail.com</a:t>
            </a:r>
            <a:r>
              <a:rPr lang="it-IT" sz="1200" dirty="0" smtClean="0"/>
              <a:t> or </a:t>
            </a:r>
            <a:r>
              <a:rPr lang="it-IT" sz="1200" dirty="0" err="1" smtClean="0"/>
              <a:t>write</a:t>
            </a:r>
            <a:r>
              <a:rPr lang="it-IT" sz="1200" dirty="0" smtClean="0"/>
              <a:t> a </a:t>
            </a:r>
            <a:r>
              <a:rPr lang="it-IT" sz="1200" dirty="0" err="1" smtClean="0"/>
              <a:t>whatsapp</a:t>
            </a:r>
            <a:r>
              <a:rPr lang="it-IT" sz="1200" dirty="0" smtClean="0"/>
              <a:t> to Valeria +39 3282551159 with the </a:t>
            </a:r>
            <a:r>
              <a:rPr lang="it-IT" sz="1200" dirty="0" err="1" smtClean="0"/>
              <a:t>following</a:t>
            </a:r>
            <a:r>
              <a:rPr lang="it-IT" sz="1200" dirty="0" smtClean="0"/>
              <a:t> info:</a:t>
            </a:r>
          </a:p>
          <a:p>
            <a:pPr marL="285750" indent="-285750">
              <a:buFontTx/>
              <a:buChar char="-"/>
            </a:pPr>
            <a:r>
              <a:rPr lang="it-IT" sz="1200" dirty="0" err="1" smtClean="0"/>
              <a:t>Act</a:t>
            </a:r>
            <a:r>
              <a:rPr lang="it-IT" sz="1200" dirty="0" smtClean="0"/>
              <a:t> </a:t>
            </a:r>
            <a:r>
              <a:rPr lang="it-IT" sz="1200" dirty="0" err="1" smtClean="0"/>
              <a:t>name</a:t>
            </a:r>
            <a:r>
              <a:rPr lang="it-IT" sz="1200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it-IT" sz="1200" dirty="0" err="1" smtClean="0"/>
              <a:t>Duration</a:t>
            </a:r>
            <a:r>
              <a:rPr lang="it-IT" sz="1200" dirty="0" smtClean="0"/>
              <a:t> and music</a:t>
            </a:r>
          </a:p>
          <a:p>
            <a:pPr marL="285750" indent="-285750">
              <a:buFontTx/>
              <a:buChar char="-"/>
            </a:pPr>
            <a:r>
              <a:rPr lang="it-IT" sz="1200" dirty="0" err="1" smtClean="0"/>
              <a:t>Props</a:t>
            </a:r>
            <a:r>
              <a:rPr lang="it-IT" sz="1200" dirty="0" smtClean="0"/>
              <a:t> and </a:t>
            </a:r>
            <a:r>
              <a:rPr lang="it-IT" sz="1200" dirty="0" err="1" smtClean="0"/>
              <a:t>technical</a:t>
            </a:r>
            <a:r>
              <a:rPr lang="it-IT" sz="1200" dirty="0" smtClean="0"/>
              <a:t> </a:t>
            </a:r>
            <a:r>
              <a:rPr lang="it-IT" sz="1200" dirty="0" err="1" smtClean="0"/>
              <a:t>issues</a:t>
            </a:r>
            <a:r>
              <a:rPr lang="it-IT" sz="1200" dirty="0" smtClean="0"/>
              <a:t> </a:t>
            </a:r>
            <a:r>
              <a:rPr lang="it-IT" sz="1200" dirty="0" err="1" smtClean="0"/>
              <a:t>required</a:t>
            </a:r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2589239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5" y="0"/>
            <a:ext cx="10058400" cy="670140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2048" y="160338"/>
            <a:ext cx="10515600" cy="1325563"/>
          </a:xfrm>
        </p:spPr>
        <p:txBody>
          <a:bodyPr/>
          <a:lstStyle/>
          <a:p>
            <a:r>
              <a:rPr lang="it-IT" b="1" dirty="0" smtClean="0"/>
              <a:t>ASC ORGANIZATION &amp; CONTACT</a:t>
            </a:r>
            <a:endParaRPr lang="it-IT" b="1" dirty="0"/>
          </a:p>
        </p:txBody>
      </p:sp>
      <p:sp>
        <p:nvSpPr>
          <p:cNvPr id="7" name="Rettangolo 6"/>
          <p:cNvSpPr/>
          <p:nvPr/>
        </p:nvSpPr>
        <p:spPr>
          <a:xfrm>
            <a:off x="1175278" y="5059363"/>
            <a:ext cx="683058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it-IT" sz="1400" b="1" dirty="0" err="1" smtClean="0"/>
              <a:t>Scheduling</a:t>
            </a:r>
            <a:r>
              <a:rPr lang="it-IT" sz="1400" b="1" dirty="0" smtClean="0"/>
              <a:t> manager: Valeria Cultrera +393282551159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1735481" y="5367140"/>
            <a:ext cx="7015560" cy="323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solidFill>
                  <a:schemeClr val="tx1"/>
                </a:solidFill>
              </a:rPr>
              <a:t>Bus shuttle and </a:t>
            </a:r>
            <a:r>
              <a:rPr lang="it-IT" sz="1400" b="1" dirty="0" err="1" smtClean="0">
                <a:solidFill>
                  <a:schemeClr val="tx1"/>
                </a:solidFill>
              </a:rPr>
              <a:t>accomodation</a:t>
            </a:r>
            <a:r>
              <a:rPr lang="it-IT" sz="1400" b="1" dirty="0" smtClean="0">
                <a:solidFill>
                  <a:schemeClr val="tx1"/>
                </a:solidFill>
              </a:rPr>
              <a:t> </a:t>
            </a:r>
            <a:r>
              <a:rPr lang="it-IT" sz="1400" b="1" dirty="0" err="1" smtClean="0">
                <a:solidFill>
                  <a:schemeClr val="tx1"/>
                </a:solidFill>
              </a:rPr>
              <a:t>services</a:t>
            </a:r>
            <a:r>
              <a:rPr lang="it-IT" sz="1400" b="1" dirty="0" smtClean="0">
                <a:solidFill>
                  <a:schemeClr val="tx1"/>
                </a:solidFill>
              </a:rPr>
              <a:t>: Antonella Di Fiore +39 3274232730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51537" y="5614065"/>
            <a:ext cx="8481194" cy="36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 smtClean="0">
                <a:solidFill>
                  <a:schemeClr val="tx1"/>
                </a:solidFill>
              </a:rPr>
              <a:t>Final</a:t>
            </a:r>
            <a:r>
              <a:rPr lang="it-IT" sz="1400" b="1" dirty="0" smtClean="0">
                <a:solidFill>
                  <a:schemeClr val="tx1"/>
                </a:solidFill>
              </a:rPr>
              <a:t> party and Cabaret manager: Federica Pantaleo +39 3331459136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769563" y="6242256"/>
            <a:ext cx="9097279" cy="303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smtClean="0">
                <a:solidFill>
                  <a:schemeClr val="tx1"/>
                </a:solidFill>
              </a:rPr>
              <a:t>Communications manager: Chiara maniscalco+39 3288349528</a:t>
            </a:r>
            <a:r>
              <a:rPr lang="en-US" sz="1400" b="1" dirty="0">
                <a:solidFill>
                  <a:schemeClr val="tx1"/>
                </a:solidFill>
              </a:rPr>
              <a:t> 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08442" y="5947800"/>
            <a:ext cx="8638053" cy="34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 dirty="0" err="1" smtClean="0">
                <a:solidFill>
                  <a:schemeClr val="tx1"/>
                </a:solidFill>
              </a:rPr>
              <a:t>Registration</a:t>
            </a:r>
            <a:r>
              <a:rPr lang="it-IT" sz="1400" b="1" dirty="0" smtClean="0">
                <a:solidFill>
                  <a:schemeClr val="tx1"/>
                </a:solidFill>
              </a:rPr>
              <a:t> and </a:t>
            </a:r>
            <a:r>
              <a:rPr lang="it-IT" sz="1400" b="1" dirty="0" err="1" smtClean="0">
                <a:solidFill>
                  <a:schemeClr val="tx1"/>
                </a:solidFill>
              </a:rPr>
              <a:t>accountability</a:t>
            </a:r>
            <a:r>
              <a:rPr lang="it-IT" sz="1400" b="1" dirty="0" smtClean="0">
                <a:solidFill>
                  <a:schemeClr val="tx1"/>
                </a:solidFill>
              </a:rPr>
              <a:t> manager: Angela Ciulla  +39 3282942145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AutoShape 2" descr="blob:https://web.whatsapp.com/a561c3a4-4332-4234-bebd-a1e1a58e90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8808408" y="3377133"/>
            <a:ext cx="2174227" cy="1517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Ig e </a:t>
            </a:r>
            <a:r>
              <a:rPr lang="it-IT" dirty="0" err="1" smtClean="0"/>
              <a:t>fb</a:t>
            </a:r>
            <a:r>
              <a:rPr lang="it-IT" dirty="0" smtClean="0"/>
              <a:t> di spazio </a:t>
            </a:r>
            <a:r>
              <a:rPr lang="it-IT" dirty="0" err="1" smtClean="0"/>
              <a:t>euphoria</a:t>
            </a:r>
            <a:r>
              <a:rPr lang="it-IT" dirty="0" smtClean="0"/>
              <a:t> e </a:t>
            </a:r>
            <a:r>
              <a:rPr lang="it-IT" dirty="0" err="1" smtClean="0"/>
              <a:t>all</a:t>
            </a:r>
            <a:r>
              <a:rPr lang="it-IT" dirty="0" smtClean="0"/>
              <a:t> volante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2" b="29161"/>
          <a:stretch/>
        </p:blipFill>
        <p:spPr>
          <a:xfrm>
            <a:off x="1096720" y="2161974"/>
            <a:ext cx="2909634" cy="12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38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959</Words>
  <Application>Microsoft Office PowerPoint</Application>
  <PresentationFormat>Widescreen</PresentationFormat>
  <Paragraphs>103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Where?</vt:lpstr>
      <vt:lpstr>Schedule and packages</vt:lpstr>
      <vt:lpstr>Teachers</vt:lpstr>
      <vt:lpstr>Shuttle service </vt:lpstr>
      <vt:lpstr>Final Cabaret and Final Party</vt:lpstr>
      <vt:lpstr>ASK for ASC?</vt:lpstr>
      <vt:lpstr>ASC ORGANIZATION &amp; CONTACT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</dc:creator>
  <cp:lastModifiedBy>Valeria</cp:lastModifiedBy>
  <cp:revision>13</cp:revision>
  <dcterms:created xsi:type="dcterms:W3CDTF">2024-02-01T15:48:54Z</dcterms:created>
  <dcterms:modified xsi:type="dcterms:W3CDTF">2024-02-08T10:32:54Z</dcterms:modified>
</cp:coreProperties>
</file>